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yrick, Edreka Djuna" userId="630b1a96-f406-470e-9bdd-3ff069f6abf2" providerId="ADAL" clId="{A3D615CD-F23D-4B86-BBDF-2D33B509E575}"/>
    <pc:docChg chg="modSld sldOrd">
      <pc:chgData name="Myrick, Edreka Djuna" userId="630b1a96-f406-470e-9bdd-3ff069f6abf2" providerId="ADAL" clId="{A3D615CD-F23D-4B86-BBDF-2D33B509E575}" dt="2026-07-16T21:47:16.595" v="16"/>
      <pc:docMkLst>
        <pc:docMk/>
      </pc:docMkLst>
      <pc:sldChg chg="modSp mod ord">
        <pc:chgData name="Myrick, Edreka Djuna" userId="630b1a96-f406-470e-9bdd-3ff069f6abf2" providerId="ADAL" clId="{A3D615CD-F23D-4B86-BBDF-2D33B509E575}" dt="2026-07-16T21:47:16.595" v="16"/>
        <pc:sldMkLst>
          <pc:docMk/>
          <pc:sldMk cId="139724840" sldId="259"/>
        </pc:sldMkLst>
        <pc:spChg chg="mod">
          <ac:chgData name="Myrick, Edreka Djuna" userId="630b1a96-f406-470e-9bdd-3ff069f6abf2" providerId="ADAL" clId="{A3D615CD-F23D-4B86-BBDF-2D33B509E575}" dt="2026-07-16T21:46:16.210" v="14" actId="20577"/>
          <ac:spMkLst>
            <pc:docMk/>
            <pc:sldMk cId="139724840" sldId="259"/>
            <ac:spMk id="3" creationId="{D5757569-C40D-3FAB-1823-36B33B5EF2A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78ECE-C07B-6262-604D-3FFA2CD04C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D2C0E6-0B3E-3921-9064-2587546717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69D5F1-0AC7-5937-FB2C-360411AC8AD8}"/>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5" name="Footer Placeholder 4">
            <a:extLst>
              <a:ext uri="{FF2B5EF4-FFF2-40B4-BE49-F238E27FC236}">
                <a16:creationId xmlns:a16="http://schemas.microsoft.com/office/drawing/2014/main" id="{4C489B23-0F2D-64FA-66EE-DEF7F457F2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D6C93E-A2ED-C41C-420B-D7342C56A99C}"/>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898429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3AA0F-1504-C949-A8D2-85FEF0C15D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BE80AD-90C7-4844-D1AF-C32D612D33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FA4A28-8AD2-72E6-5754-048D4D4941D6}"/>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5" name="Footer Placeholder 4">
            <a:extLst>
              <a:ext uri="{FF2B5EF4-FFF2-40B4-BE49-F238E27FC236}">
                <a16:creationId xmlns:a16="http://schemas.microsoft.com/office/drawing/2014/main" id="{C926C126-C6B7-850E-2179-E6125DDEA5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69B2DE-0590-A94A-384F-599CC570880D}"/>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3912034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52B2FD-D5F6-AD62-EFCD-83E586BE85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178EA4-B13B-F846-30E2-F010F07F46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51D30B-D188-351E-5498-54FD120A26DB}"/>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5" name="Footer Placeholder 4">
            <a:extLst>
              <a:ext uri="{FF2B5EF4-FFF2-40B4-BE49-F238E27FC236}">
                <a16:creationId xmlns:a16="http://schemas.microsoft.com/office/drawing/2014/main" id="{DBC1A70B-1F56-ED8E-019E-D77FAC23DB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6EEDED-19C5-3844-5F80-43A018E04519}"/>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569884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40674-EC03-A742-1826-54634CE90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EF32FD-22BF-3CBC-7954-ECC7C08DEB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B90E2-8745-2E01-7350-61C1780AE090}"/>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5" name="Footer Placeholder 4">
            <a:extLst>
              <a:ext uri="{FF2B5EF4-FFF2-40B4-BE49-F238E27FC236}">
                <a16:creationId xmlns:a16="http://schemas.microsoft.com/office/drawing/2014/main" id="{32A1866E-C6D5-2551-74FA-D27CBD14B3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2A0022-D498-9EBF-C447-DE69F97758D9}"/>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335765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DFF2C-EA3E-D444-6321-CFDE2CEFC0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6E0EE8-A8B8-16C0-6253-FAE8674B9A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01FA67-F8BB-5B37-0197-3A244D148B39}"/>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5" name="Footer Placeholder 4">
            <a:extLst>
              <a:ext uri="{FF2B5EF4-FFF2-40B4-BE49-F238E27FC236}">
                <a16:creationId xmlns:a16="http://schemas.microsoft.com/office/drawing/2014/main" id="{116D62C5-E813-07B4-5DFE-DF8C57237B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BC1512-6410-3D07-5C86-BDB1706A8B7A}"/>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1536619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1B26A-D42A-23B0-B535-681369130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701B93-904B-A952-B414-66292F8F92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348BAF-4BBC-6F8A-BDB7-FDC0AA5D8E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50D05E-E15C-31E4-A3C0-93A546799123}"/>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6" name="Footer Placeholder 5">
            <a:extLst>
              <a:ext uri="{FF2B5EF4-FFF2-40B4-BE49-F238E27FC236}">
                <a16:creationId xmlns:a16="http://schemas.microsoft.com/office/drawing/2014/main" id="{4D3B2981-EA7C-55A7-5CB2-2A3DCA58BB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FBBD27-4453-1823-F172-CDBA182877D2}"/>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43129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8991E-47B4-039B-8E73-852B67FD82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162099-051C-C95B-8520-FF1029C9E5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5635E9-7EE3-C694-BF0D-D69C480A5D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8492B3-00B8-A473-E8B9-0D0D54EF59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F89103-C8F9-6AAE-045E-2A69511F49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22CF9C-A215-F63B-EF48-152BCE5645B9}"/>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8" name="Footer Placeholder 7">
            <a:extLst>
              <a:ext uri="{FF2B5EF4-FFF2-40B4-BE49-F238E27FC236}">
                <a16:creationId xmlns:a16="http://schemas.microsoft.com/office/drawing/2014/main" id="{DBD02083-9669-E4F8-CFEC-DC9F834736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49CA21-FE31-3E30-117F-0CA86BBE7052}"/>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74790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C396-E94F-93A2-3FEF-6CB3DF275F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B0DE30-6AEA-EB6C-A55C-29AAE6D89A1D}"/>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4" name="Footer Placeholder 3">
            <a:extLst>
              <a:ext uri="{FF2B5EF4-FFF2-40B4-BE49-F238E27FC236}">
                <a16:creationId xmlns:a16="http://schemas.microsoft.com/office/drawing/2014/main" id="{38566D7E-3301-F597-5AA0-76C3C29927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7E73C2-8471-200F-A199-85AFF2349CED}"/>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3295386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5D5ADA-3C40-3966-9C63-0A3BDF3DBDF1}"/>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3" name="Footer Placeholder 2">
            <a:extLst>
              <a:ext uri="{FF2B5EF4-FFF2-40B4-BE49-F238E27FC236}">
                <a16:creationId xmlns:a16="http://schemas.microsoft.com/office/drawing/2014/main" id="{6FA05BF1-BE83-DF67-4215-99EB839461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B81C59-0550-89D6-4BDF-BF13D6C41F44}"/>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1152325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9ECC-88B9-F9B8-5842-242B6AAEA6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7308AB-16C6-1D2C-40A0-AA1A4E286D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C12214-30DB-CC3F-1E65-EADB446E5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ABC409-4A32-7C0B-36CB-68FEC5AF1457}"/>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6" name="Footer Placeholder 5">
            <a:extLst>
              <a:ext uri="{FF2B5EF4-FFF2-40B4-BE49-F238E27FC236}">
                <a16:creationId xmlns:a16="http://schemas.microsoft.com/office/drawing/2014/main" id="{1A7ADB71-1199-5CEC-A890-9E855DCF11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F6AA17-69EE-2465-2BE2-AFDBAACC4F72}"/>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2035234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3C15-50AD-8940-A62B-5ED22003B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387429-ED18-37BB-BA96-D13C368171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D8C0BA-E4FD-5357-796F-8ABF194369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F62F23-35B5-8817-16DD-2B5725326A07}"/>
              </a:ext>
            </a:extLst>
          </p:cNvPr>
          <p:cNvSpPr>
            <a:spLocks noGrp="1"/>
          </p:cNvSpPr>
          <p:nvPr>
            <p:ph type="dt" sz="half" idx="10"/>
          </p:nvPr>
        </p:nvSpPr>
        <p:spPr/>
        <p:txBody>
          <a:bodyPr/>
          <a:lstStyle/>
          <a:p>
            <a:fld id="{16333257-D33D-4F5D-8A18-24A7A1C38647}" type="datetimeFigureOut">
              <a:rPr lang="en-US" smtClean="0"/>
              <a:t>7/16/2026</a:t>
            </a:fld>
            <a:endParaRPr lang="en-US"/>
          </a:p>
        </p:txBody>
      </p:sp>
      <p:sp>
        <p:nvSpPr>
          <p:cNvPr id="6" name="Footer Placeholder 5">
            <a:extLst>
              <a:ext uri="{FF2B5EF4-FFF2-40B4-BE49-F238E27FC236}">
                <a16:creationId xmlns:a16="http://schemas.microsoft.com/office/drawing/2014/main" id="{996FF21C-7E29-A05D-8599-EC37FEA49C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B4468C-F417-8A84-8BE9-144D3644A892}"/>
              </a:ext>
            </a:extLst>
          </p:cNvPr>
          <p:cNvSpPr>
            <a:spLocks noGrp="1"/>
          </p:cNvSpPr>
          <p:nvPr>
            <p:ph type="sldNum" sz="quarter" idx="12"/>
          </p:nvPr>
        </p:nvSpPr>
        <p:spPr/>
        <p:txBody>
          <a:bodyPr/>
          <a:lstStyle/>
          <a:p>
            <a:fld id="{5EE81810-1E4C-4DD5-806C-D373F19B10B7}" type="slidenum">
              <a:rPr lang="en-US" smtClean="0"/>
              <a:t>‹#›</a:t>
            </a:fld>
            <a:endParaRPr lang="en-US"/>
          </a:p>
        </p:txBody>
      </p:sp>
    </p:spTree>
    <p:extLst>
      <p:ext uri="{BB962C8B-B14F-4D97-AF65-F5344CB8AC3E}">
        <p14:creationId xmlns:p14="http://schemas.microsoft.com/office/powerpoint/2010/main" val="1375712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441F3D-6785-4440-C949-3A39707674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0AE592-E77A-AA0E-806C-0D89B44B64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A49D7-753A-9846-BC94-32C377F21D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333257-D33D-4F5D-8A18-24A7A1C38647}" type="datetimeFigureOut">
              <a:rPr lang="en-US" smtClean="0"/>
              <a:t>7/16/2026</a:t>
            </a:fld>
            <a:endParaRPr lang="en-US"/>
          </a:p>
        </p:txBody>
      </p:sp>
      <p:sp>
        <p:nvSpPr>
          <p:cNvPr id="5" name="Footer Placeholder 4">
            <a:extLst>
              <a:ext uri="{FF2B5EF4-FFF2-40B4-BE49-F238E27FC236}">
                <a16:creationId xmlns:a16="http://schemas.microsoft.com/office/drawing/2014/main" id="{C260B73D-23DF-F4BA-C309-2E65CF3FB3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334A215-0008-7281-C095-71A15210F2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E81810-1E4C-4DD5-806C-D373F19B10B7}" type="slidenum">
              <a:rPr lang="en-US" smtClean="0"/>
              <a:t>‹#›</a:t>
            </a:fld>
            <a:endParaRPr lang="en-US"/>
          </a:p>
        </p:txBody>
      </p:sp>
    </p:spTree>
    <p:extLst>
      <p:ext uri="{BB962C8B-B14F-4D97-AF65-F5344CB8AC3E}">
        <p14:creationId xmlns:p14="http://schemas.microsoft.com/office/powerpoint/2010/main" val="1510512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63929-A0C2-5FCD-1FFE-13AD2A4E1BAA}"/>
              </a:ext>
            </a:extLst>
          </p:cNvPr>
          <p:cNvSpPr>
            <a:spLocks noGrp="1"/>
          </p:cNvSpPr>
          <p:nvPr>
            <p:ph type="ctrTitle"/>
          </p:nvPr>
        </p:nvSpPr>
        <p:spPr>
          <a:xfrm>
            <a:off x="1524000" y="1136650"/>
            <a:ext cx="9144000" cy="1212850"/>
          </a:xfrm>
        </p:spPr>
        <p:txBody>
          <a:bodyPr>
            <a:normAutofit fontScale="90000"/>
          </a:bodyPr>
          <a:lstStyle/>
          <a:p>
            <a:br>
              <a:rPr lang="en-US" sz="2400" dirty="0"/>
            </a:br>
            <a:br>
              <a:rPr lang="en-US" sz="2400" dirty="0"/>
            </a:br>
            <a:br>
              <a:rPr lang="en-US" sz="2400" dirty="0"/>
            </a:br>
            <a:br>
              <a:rPr lang="en-US" sz="2400" dirty="0"/>
            </a:br>
            <a:br>
              <a:rPr lang="en-US" sz="2400" dirty="0"/>
            </a:br>
            <a:br>
              <a:rPr lang="en-US" sz="2400" dirty="0"/>
            </a:br>
            <a:br>
              <a:rPr lang="en-US" sz="2400" dirty="0"/>
            </a:br>
            <a:br>
              <a:rPr lang="en-US" sz="2400" dirty="0"/>
            </a:br>
            <a:endParaRPr lang="en-US" sz="2400" dirty="0"/>
          </a:p>
        </p:txBody>
      </p:sp>
      <p:sp>
        <p:nvSpPr>
          <p:cNvPr id="3" name="Subtitle 2">
            <a:extLst>
              <a:ext uri="{FF2B5EF4-FFF2-40B4-BE49-F238E27FC236}">
                <a16:creationId xmlns:a16="http://schemas.microsoft.com/office/drawing/2014/main" id="{5FF45499-D4AF-5A07-0DDA-9CD46EF30D70}"/>
              </a:ext>
            </a:extLst>
          </p:cNvPr>
          <p:cNvSpPr>
            <a:spLocks noGrp="1"/>
          </p:cNvSpPr>
          <p:nvPr>
            <p:ph type="subTitle" idx="1"/>
          </p:nvPr>
        </p:nvSpPr>
        <p:spPr>
          <a:xfrm>
            <a:off x="1803400" y="1081088"/>
            <a:ext cx="9144000" cy="1655762"/>
          </a:xfrm>
        </p:spPr>
        <p:txBody>
          <a:bodyPr/>
          <a:lstStyle/>
          <a:p>
            <a:r>
              <a:rPr lang="en-US" sz="3200" dirty="0"/>
              <a:t>Volleyball Uniform and tools</a:t>
            </a:r>
          </a:p>
          <a:p>
            <a:endParaRPr lang="en-US" dirty="0"/>
          </a:p>
        </p:txBody>
      </p:sp>
      <p:pic>
        <p:nvPicPr>
          <p:cNvPr id="5" name="Picture 4">
            <a:extLst>
              <a:ext uri="{FF2B5EF4-FFF2-40B4-BE49-F238E27FC236}">
                <a16:creationId xmlns:a16="http://schemas.microsoft.com/office/drawing/2014/main" id="{3BD6337D-342E-ED2C-A199-978E5C57B662}"/>
              </a:ext>
            </a:extLst>
          </p:cNvPr>
          <p:cNvPicPr>
            <a:picLocks noChangeAspect="1"/>
          </p:cNvPicPr>
          <p:nvPr/>
        </p:nvPicPr>
        <p:blipFill>
          <a:blip r:embed="rId2"/>
          <a:stretch>
            <a:fillRect/>
          </a:stretch>
        </p:blipFill>
        <p:spPr>
          <a:xfrm>
            <a:off x="473504" y="1763447"/>
            <a:ext cx="1868936" cy="2057930"/>
          </a:xfrm>
          <a:prstGeom prst="rect">
            <a:avLst/>
          </a:prstGeom>
        </p:spPr>
      </p:pic>
      <p:pic>
        <p:nvPicPr>
          <p:cNvPr id="7" name="Picture 6">
            <a:extLst>
              <a:ext uri="{FF2B5EF4-FFF2-40B4-BE49-F238E27FC236}">
                <a16:creationId xmlns:a16="http://schemas.microsoft.com/office/drawing/2014/main" id="{9E8E3CD0-DD00-E1ED-E036-8AFEA3B49456}"/>
              </a:ext>
            </a:extLst>
          </p:cNvPr>
          <p:cNvPicPr>
            <a:picLocks noChangeAspect="1"/>
          </p:cNvPicPr>
          <p:nvPr/>
        </p:nvPicPr>
        <p:blipFill>
          <a:blip r:embed="rId3"/>
          <a:stretch>
            <a:fillRect/>
          </a:stretch>
        </p:blipFill>
        <p:spPr>
          <a:xfrm>
            <a:off x="2542636" y="1625383"/>
            <a:ext cx="1573065" cy="2620339"/>
          </a:xfrm>
          <a:prstGeom prst="rect">
            <a:avLst/>
          </a:prstGeom>
        </p:spPr>
      </p:pic>
      <p:pic>
        <p:nvPicPr>
          <p:cNvPr id="9" name="Picture 8">
            <a:extLst>
              <a:ext uri="{FF2B5EF4-FFF2-40B4-BE49-F238E27FC236}">
                <a16:creationId xmlns:a16="http://schemas.microsoft.com/office/drawing/2014/main" id="{2B7B3A46-3BAF-8CFB-8BB6-D1A6FDAB038B}"/>
              </a:ext>
            </a:extLst>
          </p:cNvPr>
          <p:cNvPicPr>
            <a:picLocks noChangeAspect="1"/>
          </p:cNvPicPr>
          <p:nvPr/>
        </p:nvPicPr>
        <p:blipFill>
          <a:blip r:embed="rId4"/>
          <a:stretch>
            <a:fillRect/>
          </a:stretch>
        </p:blipFill>
        <p:spPr>
          <a:xfrm>
            <a:off x="4357922" y="1664233"/>
            <a:ext cx="2295373" cy="2379906"/>
          </a:xfrm>
          <a:prstGeom prst="rect">
            <a:avLst/>
          </a:prstGeom>
        </p:spPr>
      </p:pic>
      <p:pic>
        <p:nvPicPr>
          <p:cNvPr id="11" name="Picture 10">
            <a:extLst>
              <a:ext uri="{FF2B5EF4-FFF2-40B4-BE49-F238E27FC236}">
                <a16:creationId xmlns:a16="http://schemas.microsoft.com/office/drawing/2014/main" id="{70BC6E81-5553-2827-6146-3F05EFD68395}"/>
              </a:ext>
            </a:extLst>
          </p:cNvPr>
          <p:cNvPicPr>
            <a:picLocks noChangeAspect="1"/>
          </p:cNvPicPr>
          <p:nvPr/>
        </p:nvPicPr>
        <p:blipFill>
          <a:blip r:embed="rId5"/>
          <a:stretch>
            <a:fillRect/>
          </a:stretch>
        </p:blipFill>
        <p:spPr>
          <a:xfrm>
            <a:off x="192528" y="4307315"/>
            <a:ext cx="2376159" cy="1972290"/>
          </a:xfrm>
          <a:prstGeom prst="rect">
            <a:avLst/>
          </a:prstGeom>
        </p:spPr>
      </p:pic>
      <p:pic>
        <p:nvPicPr>
          <p:cNvPr id="13" name="Picture 12">
            <a:extLst>
              <a:ext uri="{FF2B5EF4-FFF2-40B4-BE49-F238E27FC236}">
                <a16:creationId xmlns:a16="http://schemas.microsoft.com/office/drawing/2014/main" id="{9CA34A94-2D6E-8A29-8B4D-BA34FE969A0F}"/>
              </a:ext>
            </a:extLst>
          </p:cNvPr>
          <p:cNvPicPr>
            <a:picLocks noChangeAspect="1"/>
          </p:cNvPicPr>
          <p:nvPr/>
        </p:nvPicPr>
        <p:blipFill>
          <a:blip r:embed="rId6"/>
          <a:stretch>
            <a:fillRect/>
          </a:stretch>
        </p:blipFill>
        <p:spPr>
          <a:xfrm>
            <a:off x="6544213" y="1710093"/>
            <a:ext cx="2582375" cy="2333980"/>
          </a:xfrm>
          <a:prstGeom prst="rect">
            <a:avLst/>
          </a:prstGeom>
        </p:spPr>
      </p:pic>
      <p:pic>
        <p:nvPicPr>
          <p:cNvPr id="15" name="Picture 14">
            <a:extLst>
              <a:ext uri="{FF2B5EF4-FFF2-40B4-BE49-F238E27FC236}">
                <a16:creationId xmlns:a16="http://schemas.microsoft.com/office/drawing/2014/main" id="{FBBAB69B-24A4-1D9A-8926-E9C8861368D3}"/>
              </a:ext>
            </a:extLst>
          </p:cNvPr>
          <p:cNvPicPr>
            <a:picLocks noChangeAspect="1"/>
          </p:cNvPicPr>
          <p:nvPr/>
        </p:nvPicPr>
        <p:blipFill>
          <a:blip r:embed="rId7"/>
          <a:stretch>
            <a:fillRect/>
          </a:stretch>
        </p:blipFill>
        <p:spPr>
          <a:xfrm>
            <a:off x="2466638" y="4393047"/>
            <a:ext cx="2054117" cy="1775916"/>
          </a:xfrm>
          <a:prstGeom prst="rect">
            <a:avLst/>
          </a:prstGeom>
        </p:spPr>
      </p:pic>
      <p:pic>
        <p:nvPicPr>
          <p:cNvPr id="17" name="Picture 16">
            <a:extLst>
              <a:ext uri="{FF2B5EF4-FFF2-40B4-BE49-F238E27FC236}">
                <a16:creationId xmlns:a16="http://schemas.microsoft.com/office/drawing/2014/main" id="{48A6EA68-0090-C86E-190A-F97148DA6B16}"/>
              </a:ext>
            </a:extLst>
          </p:cNvPr>
          <p:cNvPicPr>
            <a:picLocks noChangeAspect="1"/>
          </p:cNvPicPr>
          <p:nvPr/>
        </p:nvPicPr>
        <p:blipFill>
          <a:blip r:embed="rId8"/>
          <a:stretch>
            <a:fillRect/>
          </a:stretch>
        </p:blipFill>
        <p:spPr>
          <a:xfrm>
            <a:off x="4431374" y="4407430"/>
            <a:ext cx="2146592" cy="2121210"/>
          </a:xfrm>
          <a:prstGeom prst="rect">
            <a:avLst/>
          </a:prstGeom>
        </p:spPr>
      </p:pic>
      <p:pic>
        <p:nvPicPr>
          <p:cNvPr id="19" name="Picture 18">
            <a:extLst>
              <a:ext uri="{FF2B5EF4-FFF2-40B4-BE49-F238E27FC236}">
                <a16:creationId xmlns:a16="http://schemas.microsoft.com/office/drawing/2014/main" id="{3BB9FA5F-8AC4-2428-1618-798E6E2400A6}"/>
              </a:ext>
            </a:extLst>
          </p:cNvPr>
          <p:cNvPicPr>
            <a:picLocks noChangeAspect="1"/>
          </p:cNvPicPr>
          <p:nvPr/>
        </p:nvPicPr>
        <p:blipFill>
          <a:blip r:embed="rId9"/>
          <a:stretch>
            <a:fillRect/>
          </a:stretch>
        </p:blipFill>
        <p:spPr>
          <a:xfrm>
            <a:off x="6096000" y="4364855"/>
            <a:ext cx="1739720" cy="1449767"/>
          </a:xfrm>
          <a:prstGeom prst="rect">
            <a:avLst/>
          </a:prstGeom>
        </p:spPr>
      </p:pic>
      <p:pic>
        <p:nvPicPr>
          <p:cNvPr id="21" name="Picture 20">
            <a:extLst>
              <a:ext uri="{FF2B5EF4-FFF2-40B4-BE49-F238E27FC236}">
                <a16:creationId xmlns:a16="http://schemas.microsoft.com/office/drawing/2014/main" id="{51CE35DF-FDB2-717D-14D7-6F9FF8AF0F6B}"/>
              </a:ext>
            </a:extLst>
          </p:cNvPr>
          <p:cNvPicPr>
            <a:picLocks noChangeAspect="1"/>
          </p:cNvPicPr>
          <p:nvPr/>
        </p:nvPicPr>
        <p:blipFill>
          <a:blip r:embed="rId10"/>
          <a:stretch>
            <a:fillRect/>
          </a:stretch>
        </p:blipFill>
        <p:spPr>
          <a:xfrm>
            <a:off x="7783618" y="4407430"/>
            <a:ext cx="2376159" cy="1658527"/>
          </a:xfrm>
          <a:prstGeom prst="rect">
            <a:avLst/>
          </a:prstGeom>
        </p:spPr>
      </p:pic>
      <p:pic>
        <p:nvPicPr>
          <p:cNvPr id="23" name="Picture 22">
            <a:extLst>
              <a:ext uri="{FF2B5EF4-FFF2-40B4-BE49-F238E27FC236}">
                <a16:creationId xmlns:a16="http://schemas.microsoft.com/office/drawing/2014/main" id="{4CE69E2C-1805-D565-11DC-45BE73C39723}"/>
              </a:ext>
            </a:extLst>
          </p:cNvPr>
          <p:cNvPicPr>
            <a:picLocks noChangeAspect="1"/>
          </p:cNvPicPr>
          <p:nvPr/>
        </p:nvPicPr>
        <p:blipFill>
          <a:blip r:embed="rId11"/>
          <a:stretch>
            <a:fillRect/>
          </a:stretch>
        </p:blipFill>
        <p:spPr>
          <a:xfrm>
            <a:off x="10159777" y="3961172"/>
            <a:ext cx="1575245" cy="2333981"/>
          </a:xfrm>
          <a:prstGeom prst="rect">
            <a:avLst/>
          </a:prstGeom>
        </p:spPr>
      </p:pic>
      <p:pic>
        <p:nvPicPr>
          <p:cNvPr id="25" name="Picture 24">
            <a:extLst>
              <a:ext uri="{FF2B5EF4-FFF2-40B4-BE49-F238E27FC236}">
                <a16:creationId xmlns:a16="http://schemas.microsoft.com/office/drawing/2014/main" id="{7B06C3A1-9779-D3D8-0328-1E43FD59ADA6}"/>
              </a:ext>
            </a:extLst>
          </p:cNvPr>
          <p:cNvPicPr>
            <a:picLocks noChangeAspect="1"/>
          </p:cNvPicPr>
          <p:nvPr/>
        </p:nvPicPr>
        <p:blipFill>
          <a:blip r:embed="rId12"/>
          <a:stretch>
            <a:fillRect/>
          </a:stretch>
        </p:blipFill>
        <p:spPr>
          <a:xfrm>
            <a:off x="9273894" y="1850077"/>
            <a:ext cx="2495068" cy="1511687"/>
          </a:xfrm>
          <a:prstGeom prst="rect">
            <a:avLst/>
          </a:prstGeom>
        </p:spPr>
      </p:pic>
    </p:spTree>
    <p:extLst>
      <p:ext uri="{BB962C8B-B14F-4D97-AF65-F5344CB8AC3E}">
        <p14:creationId xmlns:p14="http://schemas.microsoft.com/office/powerpoint/2010/main" val="426228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FE6498E-0187-01DA-DB68-24566E8AA1CE}"/>
              </a:ext>
            </a:extLst>
          </p:cNvPr>
          <p:cNvPicPr>
            <a:picLocks noGrp="1" noChangeAspect="1"/>
          </p:cNvPicPr>
          <p:nvPr>
            <p:ph idx="1"/>
          </p:nvPr>
        </p:nvPicPr>
        <p:blipFill>
          <a:blip r:embed="rId2"/>
          <a:stretch>
            <a:fillRect/>
          </a:stretch>
        </p:blipFill>
        <p:spPr>
          <a:xfrm>
            <a:off x="856359" y="787692"/>
            <a:ext cx="9820606" cy="5282615"/>
          </a:xfrm>
          <a:prstGeom prst="rect">
            <a:avLst/>
          </a:prstGeom>
        </p:spPr>
      </p:pic>
    </p:spTree>
    <p:extLst>
      <p:ext uri="{BB962C8B-B14F-4D97-AF65-F5344CB8AC3E}">
        <p14:creationId xmlns:p14="http://schemas.microsoft.com/office/powerpoint/2010/main" val="186404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3033B-4804-DA61-5C8A-16C45CEB94D4}"/>
              </a:ext>
            </a:extLst>
          </p:cNvPr>
          <p:cNvSpPr>
            <a:spLocks noGrp="1"/>
          </p:cNvSpPr>
          <p:nvPr>
            <p:ph type="title"/>
          </p:nvPr>
        </p:nvSpPr>
        <p:spPr/>
        <p:txBody>
          <a:bodyPr/>
          <a:lstStyle/>
          <a:p>
            <a:r>
              <a:rPr lang="en-US" dirty="0"/>
              <a:t>Fundamental rules of volleyball</a:t>
            </a:r>
          </a:p>
        </p:txBody>
      </p:sp>
      <p:sp>
        <p:nvSpPr>
          <p:cNvPr id="3" name="Content Placeholder 2">
            <a:extLst>
              <a:ext uri="{FF2B5EF4-FFF2-40B4-BE49-F238E27FC236}">
                <a16:creationId xmlns:a16="http://schemas.microsoft.com/office/drawing/2014/main" id="{D5757569-C40D-3FAB-1823-36B33B5EF2A0}"/>
              </a:ext>
            </a:extLst>
          </p:cNvPr>
          <p:cNvSpPr>
            <a:spLocks noGrp="1"/>
          </p:cNvSpPr>
          <p:nvPr>
            <p:ph idx="1"/>
          </p:nvPr>
        </p:nvSpPr>
        <p:spPr/>
        <p:txBody>
          <a:bodyPr>
            <a:normAutofit fontScale="70000" lnSpcReduction="20000"/>
          </a:bodyPr>
          <a:lstStyle/>
          <a:p>
            <a:r>
              <a:rPr lang="en-US" dirty="0"/>
              <a:t>Only 6 players on the floor at any given time: 3 in the front row and 3 in the back row.</a:t>
            </a:r>
          </a:p>
          <a:p>
            <a:r>
              <a:rPr lang="en-US" dirty="0"/>
              <a:t>Points are made on every serve for the winning team of the rally (rally-point scoring).</a:t>
            </a:r>
          </a:p>
          <a:p>
            <a:r>
              <a:rPr lang="en-US" dirty="0"/>
              <a:t>Players may not hit the ball twice in succession (a block is not considered a hit).</a:t>
            </a:r>
          </a:p>
          <a:p>
            <a:r>
              <a:rPr lang="en-US" dirty="0"/>
              <a:t>Ball may be played off the net during a volley.</a:t>
            </a:r>
          </a:p>
          <a:p>
            <a:r>
              <a:rPr lang="en-US" dirty="0"/>
              <a:t>A ball hitting a boundary line is in.</a:t>
            </a:r>
          </a:p>
          <a:p>
            <a:r>
              <a:rPr lang="en-US" dirty="0"/>
              <a:t>A ball is out if it hits an antennae, the floor completely outside the court, any of the net or cables outside the antennae, the referee stand or pole, or the ceiling above a non-playable area.</a:t>
            </a:r>
          </a:p>
          <a:p>
            <a:r>
              <a:rPr lang="en-US" dirty="0"/>
              <a:t>It is legal to contact the ball with any part of a player’s body.</a:t>
            </a:r>
          </a:p>
          <a:p>
            <a:r>
              <a:rPr lang="en-US" dirty="0"/>
              <a:t>It is illegal to catch, hold or throw the ball.</a:t>
            </a:r>
          </a:p>
          <a:p>
            <a:r>
              <a:rPr lang="en-US" dirty="0"/>
              <a:t>A player cannot block or attack a serve from on or inside the 10-foot line.</a:t>
            </a:r>
          </a:p>
          <a:p>
            <a:r>
              <a:rPr lang="en-US" dirty="0"/>
              <a:t>After the serve, front-line players may switch positions at the net.</a:t>
            </a:r>
          </a:p>
          <a:p>
            <a:r>
              <a:rPr lang="en-US" dirty="0"/>
              <a:t>Matches are made up of sets to 25, must win by 2.</a:t>
            </a:r>
          </a:p>
          <a:p>
            <a:endParaRPr lang="en-US" dirty="0"/>
          </a:p>
        </p:txBody>
      </p:sp>
    </p:spTree>
    <p:extLst>
      <p:ext uri="{BB962C8B-B14F-4D97-AF65-F5344CB8AC3E}">
        <p14:creationId xmlns:p14="http://schemas.microsoft.com/office/powerpoint/2010/main" val="139724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5D43-A698-8363-9D86-D29DB8836771}"/>
              </a:ext>
            </a:extLst>
          </p:cNvPr>
          <p:cNvSpPr>
            <a:spLocks noGrp="1"/>
          </p:cNvSpPr>
          <p:nvPr>
            <p:ph type="title"/>
          </p:nvPr>
        </p:nvSpPr>
        <p:spPr/>
        <p:txBody>
          <a:bodyPr>
            <a:normAutofit fontScale="90000"/>
          </a:bodyPr>
          <a:lstStyle/>
          <a:p>
            <a:pPr algn="ctr"/>
            <a:r>
              <a:rPr lang="en-US" sz="4800" dirty="0"/>
              <a:t>Ball Handling</a:t>
            </a:r>
            <a:br>
              <a:rPr lang="en-US" dirty="0"/>
            </a:br>
            <a:endParaRPr lang="en-US" dirty="0"/>
          </a:p>
        </p:txBody>
      </p:sp>
      <p:sp>
        <p:nvSpPr>
          <p:cNvPr id="3" name="Content Placeholder 2">
            <a:extLst>
              <a:ext uri="{FF2B5EF4-FFF2-40B4-BE49-F238E27FC236}">
                <a16:creationId xmlns:a16="http://schemas.microsoft.com/office/drawing/2014/main" id="{D4FFA40C-C5C4-E595-EBC8-3C33FD9CB8B3}"/>
              </a:ext>
            </a:extLst>
          </p:cNvPr>
          <p:cNvSpPr>
            <a:spLocks noGrp="1"/>
          </p:cNvSpPr>
          <p:nvPr>
            <p:ph idx="1"/>
          </p:nvPr>
        </p:nvSpPr>
        <p:spPr/>
        <p:txBody>
          <a:bodyPr>
            <a:normAutofit/>
          </a:bodyPr>
          <a:lstStyle/>
          <a:p>
            <a:pPr marL="0" indent="0">
              <a:buNone/>
            </a:pPr>
            <a:r>
              <a:rPr lang="en-US" sz="4800" dirty="0"/>
              <a:t>Bump (forearm pass)</a:t>
            </a:r>
          </a:p>
          <a:p>
            <a:pPr marL="0" indent="0">
              <a:buNone/>
            </a:pPr>
            <a:r>
              <a:rPr lang="en-US" sz="4800" dirty="0"/>
              <a:t>Set</a:t>
            </a:r>
          </a:p>
          <a:p>
            <a:pPr marL="0" indent="0">
              <a:buNone/>
            </a:pPr>
            <a:r>
              <a:rPr lang="en-US" sz="4800" dirty="0"/>
              <a:t>Spike</a:t>
            </a:r>
          </a:p>
          <a:p>
            <a:pPr marL="0" indent="0">
              <a:buNone/>
            </a:pPr>
            <a:r>
              <a:rPr lang="en-US" sz="4800" dirty="0"/>
              <a:t>Dig</a:t>
            </a:r>
          </a:p>
        </p:txBody>
      </p:sp>
    </p:spTree>
    <p:extLst>
      <p:ext uri="{BB962C8B-B14F-4D97-AF65-F5344CB8AC3E}">
        <p14:creationId xmlns:p14="http://schemas.microsoft.com/office/powerpoint/2010/main" val="2532389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TotalTime>
  <Words>216</Words>
  <Application>Microsoft Office PowerPoint</Application>
  <PresentationFormat>Widescreen</PresentationFormat>
  <Paragraphs>19</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Aptos Display</vt:lpstr>
      <vt:lpstr>Arial</vt:lpstr>
      <vt:lpstr>Office Theme</vt:lpstr>
      <vt:lpstr>        </vt:lpstr>
      <vt:lpstr>PowerPoint Presentation</vt:lpstr>
      <vt:lpstr>Fundamental rules of volleyball</vt:lpstr>
      <vt:lpstr>Ball Handling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Myrick, Edreka Djuna</dc:creator>
  <cp:lastModifiedBy>Myrick, Edreka Djuna</cp:lastModifiedBy>
  <cp:revision>1</cp:revision>
  <dcterms:created xsi:type="dcterms:W3CDTF">2026-07-16T18:53:16Z</dcterms:created>
  <dcterms:modified xsi:type="dcterms:W3CDTF">2026-07-16T21:47:25Z</dcterms:modified>
</cp:coreProperties>
</file>