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63.jpg" ContentType="image/jpg"/>
  <Override PartName="/ppt/media/image64.jpg" ContentType="image/jpg"/>
  <Override PartName="/ppt/media/image65.jpg" ContentType="image/jpg"/>
  <Override PartName="/ppt/media/image66.jpg" ContentType="image/jpg"/>
  <Override PartName="/ppt/media/image67.jpg" ContentType="image/jpg"/>
  <Override PartName="/ppt/media/image68.jpg" ContentType="image/jpg"/>
  <Override PartName="/ppt/media/image69.jpg" ContentType="image/jpg"/>
  <Override PartName="/ppt/media/image70.jpg" ContentType="image/jpg"/>
  <Override PartName="/ppt/media/image71.jpg" ContentType="image/jpg"/>
  <Override PartName="/ppt/media/image72.jpg" ContentType="image/jpg"/>
  <Override PartName="/ppt/notesSlides/notesSlide25.xml" ContentType="application/vnd.openxmlformats-officedocument.presentationml.notesSlide+xml"/>
  <Override PartName="/ppt/media/image73.jpg" ContentType="image/jp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3" r:id="rId2"/>
  </p:sldMasterIdLst>
  <p:notesMasterIdLst>
    <p:notesMasterId r:id="rId39"/>
  </p:notesMasterIdLst>
  <p:handoutMasterIdLst>
    <p:handoutMasterId r:id="rId40"/>
  </p:handoutMasterIdLst>
  <p:sldIdLst>
    <p:sldId id="257" r:id="rId3"/>
    <p:sldId id="322" r:id="rId4"/>
    <p:sldId id="306" r:id="rId5"/>
    <p:sldId id="307" r:id="rId6"/>
    <p:sldId id="308" r:id="rId7"/>
    <p:sldId id="309" r:id="rId8"/>
    <p:sldId id="316" r:id="rId9"/>
    <p:sldId id="298" r:id="rId10"/>
    <p:sldId id="295" r:id="rId11"/>
    <p:sldId id="311" r:id="rId12"/>
    <p:sldId id="259" r:id="rId13"/>
    <p:sldId id="260" r:id="rId14"/>
    <p:sldId id="261" r:id="rId15"/>
    <p:sldId id="262" r:id="rId16"/>
    <p:sldId id="312" r:id="rId17"/>
    <p:sldId id="263" r:id="rId18"/>
    <p:sldId id="264" r:id="rId19"/>
    <p:sldId id="266" r:id="rId20"/>
    <p:sldId id="315" r:id="rId21"/>
    <p:sldId id="314" r:id="rId22"/>
    <p:sldId id="265" r:id="rId23"/>
    <p:sldId id="313" r:id="rId24"/>
    <p:sldId id="319" r:id="rId25"/>
    <p:sldId id="267" r:id="rId26"/>
    <p:sldId id="320" r:id="rId27"/>
    <p:sldId id="321" r:id="rId28"/>
    <p:sldId id="268" r:id="rId29"/>
    <p:sldId id="269" r:id="rId30"/>
    <p:sldId id="300" r:id="rId31"/>
    <p:sldId id="301" r:id="rId32"/>
    <p:sldId id="302" r:id="rId33"/>
    <p:sldId id="318" r:id="rId34"/>
    <p:sldId id="317" r:id="rId35"/>
    <p:sldId id="256" r:id="rId36"/>
    <p:sldId id="293" r:id="rId37"/>
    <p:sldId id="285" r:id="rId38"/>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81598" autoAdjust="0"/>
  </p:normalViewPr>
  <p:slideViewPr>
    <p:cSldViewPr snapToGrid="0">
      <p:cViewPr varScale="1">
        <p:scale>
          <a:sx n="67" d="100"/>
          <a:sy n="67" d="100"/>
        </p:scale>
        <p:origin x="1296" y="48"/>
      </p:cViewPr>
      <p:guideLst>
        <p:guide orient="horz" pos="2232"/>
        <p:guide pos="3840"/>
      </p:guideLst>
    </p:cSldViewPr>
  </p:slideViewPr>
  <p:notesTextViewPr>
    <p:cViewPr>
      <p:scale>
        <a:sx n="3" d="2"/>
        <a:sy n="3" d="2"/>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4/24/2024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4/24/2024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a:t>
            </a:fld>
            <a:endParaRPr lang="en-US"/>
          </a:p>
        </p:txBody>
      </p:sp>
    </p:spTree>
    <p:extLst>
      <p:ext uri="{BB962C8B-B14F-4D97-AF65-F5344CB8AC3E}">
        <p14:creationId xmlns:p14="http://schemas.microsoft.com/office/powerpoint/2010/main" val="112372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Line judges will switch sides of the court between sets when, by state association adoption, teams remain on the same benches throughout the match.</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1" dirty="0">
                <a:solidFill>
                  <a:srgbClr val="000000"/>
                </a:solidFill>
                <a:effectLst/>
                <a:latin typeface="Calibri" panose="020F0502020204030204" pitchFamily="34" charset="0"/>
                <a:ea typeface="Arial" panose="020B0604020202020204" pitchFamily="34" charset="0"/>
              </a:rPr>
              <a:t>Rationale:</a:t>
            </a:r>
            <a:r>
              <a:rPr lang="en-US" sz="1800" dirty="0">
                <a:solidFill>
                  <a:srgbClr val="000000"/>
                </a:solidFill>
                <a:effectLst/>
                <a:latin typeface="Calibri" panose="020F0502020204030204" pitchFamily="34" charset="0"/>
                <a:ea typeface="Arial" panose="020B0604020202020204" pitchFamily="34" charset="0"/>
              </a:rPr>
              <a:t> Aligns with the original intent of the rule allowing line judges to alternate between each set to promote fair officiating. </a:t>
            </a: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13</a:t>
            </a:fld>
            <a:endParaRPr lang="en-US"/>
          </a:p>
        </p:txBody>
      </p:sp>
    </p:spTree>
    <p:extLst>
      <p:ext uri="{BB962C8B-B14F-4D97-AF65-F5344CB8AC3E}">
        <p14:creationId xmlns:p14="http://schemas.microsoft.com/office/powerpoint/2010/main" val="265797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kumimoji="0" lang="en-US" sz="1200" b="0" i="0" u="none" strike="noStrike" kern="1200" cap="none" spc="0" normalizeH="0" baseline="0" noProof="0" dirty="0">
                <a:ln>
                  <a:noFill/>
                </a:ln>
                <a:effectLst/>
                <a:uLnTx/>
                <a:uFillTx/>
                <a:latin typeface="Calibri"/>
                <a:ea typeface="+mn-ea"/>
                <a:cs typeface="+mn-cs"/>
              </a:rPr>
              <a:t>Teams may substitute during an injury time-out for the libero replacement if the libero is injured or ill.</a:t>
            </a:r>
          </a:p>
          <a:p>
            <a:pPr marL="800100" lvl="1" indent="-342900">
              <a:buFont typeface="Arial" panose="020B0604020202020204" pitchFamily="34" charset="0"/>
              <a:buChar char="•"/>
            </a:pPr>
            <a:r>
              <a:rPr lang="en-US" sz="1200" dirty="0">
                <a:latin typeface="Calibri"/>
              </a:rPr>
              <a:t>In the </a:t>
            </a:r>
            <a:r>
              <a:rPr lang="en-US" sz="1200" dirty="0" err="1">
                <a:latin typeface="Calibri"/>
              </a:rPr>
              <a:t>PlayPic</a:t>
            </a:r>
            <a:r>
              <a:rPr lang="en-US" sz="1200" dirty="0">
                <a:latin typeface="Calibri"/>
              </a:rPr>
              <a:t>, the libero in yellow is injured and cannot continue.</a:t>
            </a:r>
          </a:p>
          <a:p>
            <a:pPr marL="800100" lvl="1" indent="-342900">
              <a:buFont typeface="Arial" panose="020B0604020202020204" pitchFamily="34" charset="0"/>
              <a:buChar char="•"/>
            </a:pPr>
            <a:r>
              <a:rPr lang="en-US" sz="1200" dirty="0">
                <a:latin typeface="Calibri"/>
              </a:rPr>
              <a:t>The libero replacement, No. 8,</a:t>
            </a:r>
            <a:r>
              <a:rPr kumimoji="0" lang="en-US" sz="1200" b="0" i="0" u="none" strike="noStrike" kern="1200" cap="none" spc="0" normalizeH="0" baseline="0" noProof="0" dirty="0">
                <a:ln>
                  <a:noFill/>
                </a:ln>
                <a:effectLst/>
                <a:uLnTx/>
                <a:uFillTx/>
                <a:latin typeface="Calibri"/>
                <a:ea typeface="+mn-ea"/>
                <a:cs typeface="+mn-cs"/>
              </a:rPr>
              <a:t> must enter as the replacement.</a:t>
            </a:r>
          </a:p>
          <a:p>
            <a:pPr marL="800100" lvl="1" indent="-342900">
              <a:buFont typeface="Arial" panose="020B0604020202020204" pitchFamily="34" charset="0"/>
              <a:buChar char="•"/>
            </a:pPr>
            <a:r>
              <a:rPr lang="en-US" sz="1200" dirty="0">
                <a:latin typeface="Calibri"/>
              </a:rPr>
              <a:t>Next, the head </a:t>
            </a:r>
            <a:r>
              <a:rPr kumimoji="0" lang="en-US" sz="1200" b="0" i="0" u="none" strike="noStrike" kern="1200" cap="none" spc="0" normalizeH="0" baseline="0" noProof="0" dirty="0">
                <a:ln>
                  <a:noFill/>
                </a:ln>
                <a:effectLst/>
                <a:uLnTx/>
                <a:uFillTx/>
                <a:latin typeface="Calibri"/>
                <a:ea typeface="+mn-ea"/>
                <a:cs typeface="+mn-cs"/>
              </a:rPr>
              <a:t>coach may request a substitution (No. 7 for No. 8).</a:t>
            </a:r>
          </a:p>
          <a:p>
            <a:pPr marL="342900" indent="-342900">
              <a:buFont typeface="Arial" panose="020B0604020202020204" pitchFamily="34" charset="0"/>
              <a:buChar char="•"/>
            </a:pPr>
            <a:r>
              <a:rPr kumimoji="0" lang="en-US" sz="1200" b="0" i="0" u="none" strike="noStrike" kern="1200" cap="none" spc="0" normalizeH="0" baseline="0" noProof="0" dirty="0">
                <a:ln>
                  <a:noFill/>
                </a:ln>
                <a:effectLst/>
                <a:uLnTx/>
                <a:uFillTx/>
                <a:latin typeface="Calibri"/>
                <a:ea typeface="+mn-ea"/>
                <a:cs typeface="+mn-cs"/>
              </a:rPr>
              <a:t>Teams no longer must wait until the next completed rally to make the substitution. </a:t>
            </a:r>
          </a:p>
          <a:p>
            <a:pPr marL="342900" indent="-342900">
              <a:buFont typeface="Arial" panose="020B0604020202020204" pitchFamily="34" charset="0"/>
              <a:buChar char="•"/>
            </a:pPr>
            <a:r>
              <a:rPr lang="en-US" sz="1200" dirty="0">
                <a:latin typeface="Calibri"/>
              </a:rPr>
              <a:t>No other substitutions may take place at this time as play resumes with a replay.</a:t>
            </a:r>
            <a:endParaRPr kumimoji="0" lang="en-US" sz="1200" b="0" i="0" u="none" strike="noStrike" kern="1200" cap="none" spc="0" normalizeH="0" baseline="0" noProof="0" dirty="0">
              <a:ln>
                <a:noFill/>
              </a:ln>
              <a:effectLst/>
              <a:uLnTx/>
              <a:uFillTx/>
              <a:latin typeface="Calibri"/>
              <a:ea typeface="+mn-ea"/>
              <a:cs typeface="+mn-cs"/>
            </a:endParaRPr>
          </a:p>
          <a:p>
            <a:endParaRPr lang="en-US" sz="1200" b="1" dirty="0">
              <a:effectLst/>
              <a:latin typeface="Calibri" panose="020F0502020204030204" pitchFamily="34" charset="0"/>
              <a:ea typeface="Times New Roman" panose="02020603050405020304" pitchFamily="18" charset="0"/>
            </a:endParaRPr>
          </a:p>
          <a:p>
            <a:r>
              <a:rPr lang="en-US" sz="1200" b="1" dirty="0">
                <a:effectLst/>
                <a:latin typeface="Calibri" panose="020F0502020204030204" pitchFamily="34" charset="0"/>
                <a:ea typeface="Times New Roman" panose="02020603050405020304" pitchFamily="18" charset="0"/>
              </a:rPr>
              <a:t>Rationale: </a:t>
            </a:r>
            <a:r>
              <a:rPr lang="en-US" sz="1200" dirty="0">
                <a:effectLst/>
                <a:latin typeface="Calibri" panose="020F0502020204030204" pitchFamily="34" charset="0"/>
                <a:ea typeface="Times New Roman" panose="02020603050405020304" pitchFamily="18" charset="0"/>
              </a:rPr>
              <a:t>Allows teams to substitute a player immediately for the replacement player who may be playing out of position due to the injury to the libero.</a:t>
            </a:r>
            <a:endParaRPr lang="en-US" sz="1200"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14</a:t>
            </a:fld>
            <a:endParaRPr lang="en-US"/>
          </a:p>
        </p:txBody>
      </p:sp>
    </p:spTree>
    <p:extLst>
      <p:ext uri="{BB962C8B-B14F-4D97-AF65-F5344CB8AC3E}">
        <p14:creationId xmlns:p14="http://schemas.microsoft.com/office/powerpoint/2010/main" val="156966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dirty="0">
                <a:effectLst/>
                <a:latin typeface="+mn-lt"/>
                <a:ea typeface="Times New Roman" panose="02020603050405020304" pitchFamily="18" charset="0"/>
              </a:rPr>
              <a:t>The NFHS rules governing </a:t>
            </a:r>
            <a:r>
              <a:rPr lang="en-US" sz="1200" dirty="0" err="1">
                <a:effectLst/>
                <a:latin typeface="+mn-lt"/>
                <a:ea typeface="Times New Roman" panose="02020603050405020304" pitchFamily="18" charset="0"/>
              </a:rPr>
              <a:t>prematch</a:t>
            </a:r>
            <a:r>
              <a:rPr lang="en-US" sz="1200" dirty="0">
                <a:effectLst/>
                <a:latin typeface="+mn-lt"/>
                <a:ea typeface="Times New Roman" panose="02020603050405020304" pitchFamily="18" charset="0"/>
              </a:rPr>
              <a:t> procedures can be found in Rule 1-6. It is recommended that state associations adopt </a:t>
            </a:r>
            <a:r>
              <a:rPr lang="en-US" sz="1200" dirty="0" err="1">
                <a:effectLst/>
                <a:latin typeface="+mn-lt"/>
                <a:ea typeface="Times New Roman" panose="02020603050405020304" pitchFamily="18" charset="0"/>
              </a:rPr>
              <a:t>prematch</a:t>
            </a:r>
            <a:r>
              <a:rPr lang="en-US" sz="1200" dirty="0">
                <a:effectLst/>
                <a:latin typeface="+mn-lt"/>
                <a:ea typeface="Times New Roman" panose="02020603050405020304" pitchFamily="18" charset="0"/>
              </a:rPr>
              <a:t> protocols including warm-up procedures similar to the examples provided.</a:t>
            </a:r>
          </a:p>
          <a:p>
            <a:pPr marL="0" marR="0">
              <a:spcBef>
                <a:spcPts val="0"/>
              </a:spcBef>
              <a:spcAft>
                <a:spcPts val="600"/>
              </a:spcAft>
            </a:pP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mn-lt"/>
                <a:ea typeface="Times New Roman" panose="02020603050405020304" pitchFamily="18" charset="0"/>
              </a:rPr>
              <a:t>Suggested </a:t>
            </a:r>
            <a:r>
              <a:rPr lang="en-US" sz="1200" dirty="0" err="1">
                <a:effectLst/>
                <a:latin typeface="+mn-lt"/>
                <a:ea typeface="Times New Roman" panose="02020603050405020304" pitchFamily="18" charset="0"/>
              </a:rPr>
              <a:t>Prematch</a:t>
            </a:r>
            <a:r>
              <a:rPr lang="en-US" sz="1200" dirty="0">
                <a:effectLst/>
                <a:latin typeface="+mn-lt"/>
                <a:ea typeface="Times New Roman" panose="02020603050405020304" pitchFamily="18" charset="0"/>
              </a:rPr>
              <a:t> Protocols:</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Times New Roman" panose="02020603050405020304" pitchFamily="18" charset="0"/>
              </a:rPr>
              <a:t>The competition court should be set up and available at least one hour before the first scheduled match.</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Times New Roman" panose="02020603050405020304" pitchFamily="18" charset="0"/>
              </a:rPr>
              <a:t>A timed warm-up period for each team should be predetermined. The timed warm-up period will vary depending on facility and format of matches. </a:t>
            </a:r>
          </a:p>
          <a:p>
            <a:pPr marL="1143000" marR="0" lvl="2" indent="-228600">
              <a:spcBef>
                <a:spcPts val="0"/>
              </a:spcBef>
              <a:spcAft>
                <a:spcPts val="0"/>
              </a:spcAft>
              <a:buFont typeface="Wingdings" panose="05000000000000000000" pitchFamily="2" charset="2"/>
              <a:buChar char=""/>
            </a:pPr>
            <a:r>
              <a:rPr lang="en-US" sz="1200" dirty="0">
                <a:effectLst/>
                <a:latin typeface="+mn-lt"/>
                <a:ea typeface="Times New Roman" panose="02020603050405020304" pitchFamily="18" charset="0"/>
              </a:rPr>
              <a:t>During shared warm-up, players may not intentionally or cause balls to intentionally enter the opponent’s court.</a:t>
            </a:r>
          </a:p>
          <a:p>
            <a:pPr marL="1143000" marR="0" lvl="2" indent="-228600">
              <a:spcBef>
                <a:spcPts val="0"/>
              </a:spcBef>
              <a:spcAft>
                <a:spcPts val="0"/>
              </a:spcAft>
              <a:buFont typeface="Wingdings" panose="05000000000000000000" pitchFamily="2" charset="2"/>
              <a:buChar char=""/>
            </a:pPr>
            <a:r>
              <a:rPr lang="en-US" sz="1200" dirty="0">
                <a:effectLst/>
                <a:latin typeface="+mn-lt"/>
                <a:ea typeface="Times New Roman" panose="02020603050405020304" pitchFamily="18" charset="0"/>
              </a:rPr>
              <a:t>When one team has exclusive use of the court the other team should be at its bench or off the playable area. Teams can utilize an auxiliary gym or the area behind the team bench if adequate space is available.</a:t>
            </a:r>
          </a:p>
          <a:p>
            <a:pPr marL="742950" marR="0" lvl="1" indent="-285750">
              <a:spcBef>
                <a:spcPts val="0"/>
              </a:spcBef>
              <a:spcAft>
                <a:spcPts val="0"/>
              </a:spcAft>
              <a:buFont typeface="Courier New" panose="02070309020205020404" pitchFamily="49" charset="0"/>
              <a:buChar char="o"/>
            </a:pPr>
            <a:r>
              <a:rPr lang="en-US" sz="1200" dirty="0">
                <a:effectLst/>
                <a:latin typeface="+mn-lt"/>
                <a:ea typeface="Times New Roman" panose="02020603050405020304" pitchFamily="18" charset="0"/>
              </a:rPr>
              <a:t>Announcements – teams on their endlines for player introductions, national anthem, shaking hands, etc.</a:t>
            </a:r>
          </a:p>
          <a:p>
            <a:pPr marL="0" marR="0">
              <a:spcBef>
                <a:spcPts val="0"/>
              </a:spcBef>
              <a:spcAft>
                <a:spcPts val="60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16</a:t>
            </a:fld>
            <a:endParaRPr lang="en-US"/>
          </a:p>
        </p:txBody>
      </p:sp>
    </p:spTree>
    <p:extLst>
      <p:ext uri="{BB962C8B-B14F-4D97-AF65-F5344CB8AC3E}">
        <p14:creationId xmlns:p14="http://schemas.microsoft.com/office/powerpoint/2010/main" val="89457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The term “overhead” has been changed to “overhand” throughout </a:t>
            </a:r>
            <a:r>
              <a:rPr lang="en-US" i="1" dirty="0"/>
              <a:t>Rule 9, Section 5 – Player Actions </a:t>
            </a:r>
            <a:r>
              <a:rPr lang="en-US" dirty="0"/>
              <a:t>to align with other volleyball rules codes’ descriptions that focus on hand placement.</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17</a:t>
            </a:fld>
            <a:endParaRPr lang="en-US"/>
          </a:p>
        </p:txBody>
      </p:sp>
    </p:spTree>
    <p:extLst>
      <p:ext uri="{BB962C8B-B14F-4D97-AF65-F5344CB8AC3E}">
        <p14:creationId xmlns:p14="http://schemas.microsoft.com/office/powerpoint/2010/main" val="4242860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It is no longer acceptable to cross off the libero or the replacement player’s number on the tracking sheet when there is a libero replacement. </a:t>
            </a:r>
          </a:p>
          <a:p>
            <a:pPr marL="171450" indent="-171450">
              <a:buFont typeface="Arial" panose="020B0604020202020204" pitchFamily="34" charset="0"/>
              <a:buChar char="•"/>
            </a:pPr>
            <a:r>
              <a:rPr lang="en-US" sz="1200" dirty="0"/>
              <a:t>The libero tracker will only cross off the number of the replacement when a substitute enters the set.</a:t>
            </a:r>
          </a:p>
          <a:p>
            <a:pPr marL="171450" indent="-171450">
              <a:buFont typeface="Arial" panose="020B0604020202020204" pitchFamily="34" charset="0"/>
              <a:buChar char="•"/>
            </a:pPr>
            <a:r>
              <a:rPr lang="en-US" sz="1200" dirty="0"/>
              <a:t>This helps keep the tracking sheet legible and avoids confusion when trying to count the number of substitutions a team has used in a set.</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18</a:t>
            </a:fld>
            <a:endParaRPr lang="en-US"/>
          </a:p>
        </p:txBody>
      </p:sp>
    </p:spTree>
    <p:extLst>
      <p:ext uri="{BB962C8B-B14F-4D97-AF65-F5344CB8AC3E}">
        <p14:creationId xmlns:p14="http://schemas.microsoft.com/office/powerpoint/2010/main" val="4045744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19</a:t>
            </a:fld>
            <a:endParaRPr lang="en-US"/>
          </a:p>
        </p:txBody>
      </p:sp>
    </p:spTree>
    <p:extLst>
      <p:ext uri="{BB962C8B-B14F-4D97-AF65-F5344CB8AC3E}">
        <p14:creationId xmlns:p14="http://schemas.microsoft.com/office/powerpoint/2010/main" val="3537267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At the end of the timed warm-up, the first referee and the LJ1 will walk across the court while the second referee and LJ2 will remain tableside for introductions and the national anthem.</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t>Rationale: </a:t>
            </a:r>
            <a:r>
              <a:rPr lang="en-US" dirty="0"/>
              <a:t>Allows the R2 and LJ2 to remain on their side of the court and avoid officials walking back and forth across the court before the match. </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21</a:t>
            </a:fld>
            <a:endParaRPr lang="en-US"/>
          </a:p>
        </p:txBody>
      </p:sp>
    </p:spTree>
    <p:extLst>
      <p:ext uri="{BB962C8B-B14F-4D97-AF65-F5344CB8AC3E}">
        <p14:creationId xmlns:p14="http://schemas.microsoft.com/office/powerpoint/2010/main" val="357191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goal for players is to master ball control; for officials, it is a goal to maintain a consistent level of ball handling from set to set and from match to match.</a:t>
            </a:r>
          </a:p>
          <a:p>
            <a:pPr marL="171450" indent="-171450">
              <a:buFont typeface="Arial" panose="020B0604020202020204" pitchFamily="34" charset="0"/>
              <a:buChar char="•"/>
            </a:pPr>
            <a:r>
              <a:rPr lang="en-US" dirty="0"/>
              <a:t>Coaches play a role in the consistency equation with their methods of training, the expectations placed on their players, and the desired level of allowance by the officials.</a:t>
            </a:r>
          </a:p>
          <a:p>
            <a:pPr marL="171450" indent="-171450">
              <a:buFont typeface="Arial" panose="020B0604020202020204" pitchFamily="34" charset="0"/>
              <a:buChar char="•"/>
            </a:pPr>
            <a:r>
              <a:rPr lang="en-US" dirty="0"/>
              <a:t>The goal when officiating ball handling is to increase the continuation of play when judging second ball contacts that are directed to a teammate. </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23</a:t>
            </a:fld>
            <a:endParaRPr lang="en-US"/>
          </a:p>
        </p:txBody>
      </p:sp>
    </p:spTree>
    <p:extLst>
      <p:ext uri="{BB962C8B-B14F-4D97-AF65-F5344CB8AC3E}">
        <p14:creationId xmlns:p14="http://schemas.microsoft.com/office/powerpoint/2010/main" val="210810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A player in good position must play the ball without discernible double contact.</a:t>
            </a:r>
          </a:p>
          <a:p>
            <a:pPr marL="171450" indent="-171450">
              <a:buFont typeface="Arial" panose="020B0604020202020204" pitchFamily="34" charset="0"/>
              <a:buChar char="•"/>
            </a:pPr>
            <a:r>
              <a:rPr lang="en-US" sz="1200" dirty="0"/>
              <a:t>Less severe judgment is applied to a contact by a player who makes a challenging or spectacular play while maintaining a legal play. </a:t>
            </a:r>
          </a:p>
          <a:p>
            <a:pPr marL="171450" indent="-171450">
              <a:buFont typeface="Arial" panose="020B0604020202020204" pitchFamily="34" charset="0"/>
              <a:buChar char="•"/>
            </a:pPr>
            <a:r>
              <a:rPr lang="en-US" sz="1200" dirty="0"/>
              <a:t>Mishandled balls resulting in a blatant fault should still be called, regardless of the challenging or spectacular nature of the play.</a:t>
            </a:r>
          </a:p>
          <a:p>
            <a:pPr marL="171450" indent="-171450">
              <a:buFont typeface="Arial" panose="020B0604020202020204" pitchFamily="34" charset="0"/>
              <a:buChar char="•"/>
            </a:pPr>
            <a:r>
              <a:rPr lang="en-US" sz="1200" dirty="0"/>
              <a:t>Multiple contacts on a third ball must be whistled.</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24</a:t>
            </a:fld>
            <a:endParaRPr lang="en-US"/>
          </a:p>
        </p:txBody>
      </p:sp>
    </p:spTree>
    <p:extLst>
      <p:ext uri="{BB962C8B-B14F-4D97-AF65-F5344CB8AC3E}">
        <p14:creationId xmlns:p14="http://schemas.microsoft.com/office/powerpoint/2010/main" val="3542323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Prolonged Contact</a:t>
            </a:r>
          </a:p>
          <a:p>
            <a:pPr marL="628650" lvl="1" indent="-171450">
              <a:buFont typeface="Arial" panose="020B0604020202020204" pitchFamily="34" charset="0"/>
              <a:buChar char="•"/>
            </a:pPr>
            <a:r>
              <a:rPr lang="en-US" dirty="0"/>
              <a:t>The rule states that the ball is not allowed to come to rest or involve prolonged contact. </a:t>
            </a:r>
          </a:p>
          <a:p>
            <a:pPr marL="628650" lvl="1" indent="-171450">
              <a:buFont typeface="Arial" panose="020B0604020202020204" pitchFamily="34" charset="0"/>
              <a:buChar char="•"/>
            </a:pPr>
            <a:r>
              <a:rPr lang="en-US" dirty="0"/>
              <a:t>The fact that the contact is an underhand action or done with an open hand is not an automatic call. </a:t>
            </a:r>
          </a:p>
          <a:p>
            <a:pPr marL="628650" lvl="1" indent="-171450">
              <a:buFont typeface="Arial" panose="020B0604020202020204" pitchFamily="34" charset="0"/>
              <a:buChar char="•"/>
            </a:pPr>
            <a:r>
              <a:rPr lang="en-US" dirty="0"/>
              <a:t>Players can legally take a stab at the ball to keep the ball alive as they pursue an errant contact from their teammate. </a:t>
            </a:r>
          </a:p>
          <a:p>
            <a:pPr marL="628650" lvl="1" indent="-171450">
              <a:buFont typeface="Arial" panose="020B0604020202020204" pitchFamily="34" charset="0"/>
              <a:buChar char="•"/>
            </a:pPr>
            <a:r>
              <a:rPr lang="en-US" dirty="0"/>
              <a:t>A whistle should accompany prolonged contact.</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25</a:t>
            </a:fld>
            <a:endParaRPr lang="en-US"/>
          </a:p>
        </p:txBody>
      </p:sp>
    </p:spTree>
    <p:extLst>
      <p:ext uri="{BB962C8B-B14F-4D97-AF65-F5344CB8AC3E}">
        <p14:creationId xmlns:p14="http://schemas.microsoft.com/office/powerpoint/2010/main" val="85128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NFHS (located in Indianapolis, IN – Est. 1920):</a:t>
            </a:r>
          </a:p>
          <a:p>
            <a:pPr lvl="1"/>
            <a:r>
              <a:rPr lang="en-US" altLang="en-US" sz="1200" dirty="0"/>
              <a:t>National leader and advocate for </a:t>
            </a:r>
            <a:br>
              <a:rPr lang="en-US" altLang="en-US" sz="1200" dirty="0"/>
            </a:br>
            <a:r>
              <a:rPr lang="en-US" altLang="en-US" sz="1200" dirty="0"/>
              <a:t>high school athletics and </a:t>
            </a:r>
            <a:br>
              <a:rPr lang="en-US" altLang="en-US" sz="1200" dirty="0"/>
            </a:br>
            <a:r>
              <a:rPr lang="en-US" altLang="en-US" sz="1200" dirty="0"/>
              <a:t>performing arts programs.</a:t>
            </a:r>
          </a:p>
          <a:p>
            <a:pPr lvl="1"/>
            <a:r>
              <a:rPr lang="en-US" altLang="en-US" sz="1200" dirty="0"/>
              <a:t>Serves 51 state associations, 19,500 </a:t>
            </a:r>
            <a:br>
              <a:rPr lang="en-US" altLang="en-US" sz="1200" dirty="0"/>
            </a:br>
            <a:r>
              <a:rPr lang="en-US" altLang="en-US" sz="1200" dirty="0"/>
              <a:t>high schools and 12 million student </a:t>
            </a:r>
            <a:br>
              <a:rPr lang="en-US" altLang="en-US" sz="1200" dirty="0"/>
            </a:br>
            <a:r>
              <a:rPr lang="en-US" altLang="en-US" sz="1200" dirty="0"/>
              <a:t>participants.</a:t>
            </a:r>
          </a:p>
          <a:p>
            <a:pPr lvl="1"/>
            <a:r>
              <a:rPr lang="en-US" altLang="en-US" sz="1200" dirty="0"/>
              <a:t>Writes playing rules for 17 high school </a:t>
            </a:r>
            <a:br>
              <a:rPr lang="en-US" altLang="en-US" sz="1200" dirty="0"/>
            </a:br>
            <a:r>
              <a:rPr lang="en-US" altLang="en-US" sz="1200" dirty="0"/>
              <a:t>sports for boys and girls.</a:t>
            </a:r>
          </a:p>
          <a:p>
            <a:pPr lvl="1"/>
            <a:r>
              <a:rPr lang="en-US" altLang="en-US" sz="1200" dirty="0"/>
              <a:t>Offers online education courses for high school coaches, </a:t>
            </a:r>
            <a:br>
              <a:rPr lang="en-US" altLang="en-US" sz="1200" dirty="0"/>
            </a:br>
            <a:r>
              <a:rPr lang="en-US" altLang="en-US" sz="1200" dirty="0"/>
              <a:t>officials, parents, students and others.</a:t>
            </a:r>
          </a:p>
          <a:p>
            <a:pPr lvl="1"/>
            <a:r>
              <a:rPr lang="en-US" altLang="en-US" sz="1200" dirty="0"/>
              <a:t>Ensures that students have opportunity to enjoy healthy participation, achievement and good sportsmanship in education-based athletics.</a:t>
            </a: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4</a:t>
            </a:fld>
            <a:endParaRPr lang="en-US"/>
          </a:p>
        </p:txBody>
      </p:sp>
    </p:spTree>
    <p:extLst>
      <p:ext uri="{BB962C8B-B14F-4D97-AF65-F5344CB8AC3E}">
        <p14:creationId xmlns:p14="http://schemas.microsoft.com/office/powerpoint/2010/main" val="4108546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Power Tip and Setter Dump</a:t>
            </a:r>
          </a:p>
          <a:p>
            <a:pPr marL="628650" lvl="1" indent="-171450">
              <a:buFont typeface="Arial" panose="020B0604020202020204" pitchFamily="34" charset="0"/>
              <a:buChar char="•"/>
            </a:pPr>
            <a:r>
              <a:rPr lang="en-US" dirty="0"/>
              <a:t>Players are utilizing the setter dump effectively, while attackers are tipping the ball deeper into their opponent’s court and tipping with more power.</a:t>
            </a:r>
          </a:p>
          <a:p>
            <a:pPr marL="628650" lvl="1" indent="-171450">
              <a:buFont typeface="Arial" panose="020B0604020202020204" pitchFamily="34" charset="0"/>
              <a:buChar char="•"/>
            </a:pPr>
            <a:r>
              <a:rPr lang="en-US" dirty="0"/>
              <a:t>Officials must determine where the ball contact was initiated in relation to the body and judge how long the player continued the action while in contact with the ball. </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26</a:t>
            </a:fld>
            <a:endParaRPr lang="en-US"/>
          </a:p>
        </p:txBody>
      </p:sp>
    </p:spTree>
    <p:extLst>
      <p:ext uri="{BB962C8B-B14F-4D97-AF65-F5344CB8AC3E}">
        <p14:creationId xmlns:p14="http://schemas.microsoft.com/office/powerpoint/2010/main" val="4134613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The scoring crew is an integral part of the officiating team. The scorer must:</a:t>
            </a:r>
          </a:p>
          <a:p>
            <a:pPr marL="171450" indent="-171450">
              <a:buFont typeface="Arial" panose="020B0604020202020204" pitchFamily="34" charset="0"/>
              <a:buChar char="•"/>
            </a:pPr>
            <a:r>
              <a:rPr lang="en-US" sz="1200" dirty="0"/>
              <a:t>Arrive no later than 20 minutes before match time.</a:t>
            </a:r>
          </a:p>
          <a:p>
            <a:pPr marL="171450" indent="-171450">
              <a:buFont typeface="Arial" panose="020B0604020202020204" pitchFamily="34" charset="0"/>
              <a:buChar char="•"/>
            </a:pPr>
            <a:r>
              <a:rPr lang="en-US" sz="1200" dirty="0"/>
              <a:t>Complete the match information in the scorebook/scoresheet or an electronic scoring device.</a:t>
            </a:r>
          </a:p>
          <a:p>
            <a:pPr marL="171450" indent="-171450">
              <a:buFont typeface="Arial" panose="020B0604020202020204" pitchFamily="34" charset="0"/>
              <a:buChar char="•"/>
            </a:pPr>
            <a:r>
              <a:rPr lang="en-US" sz="1200" dirty="0"/>
              <a:t>Accept the team rosters and lineups and record the lineups.</a:t>
            </a:r>
          </a:p>
          <a:p>
            <a:pPr marL="171450" indent="-171450">
              <a:buFont typeface="Arial" panose="020B0604020202020204" pitchFamily="34" charset="0"/>
              <a:buChar char="•"/>
            </a:pPr>
            <a:r>
              <a:rPr lang="en-US" sz="1200" dirty="0"/>
              <a:t>Secure each team’s lineup by placing them upside down on the table. </a:t>
            </a:r>
          </a:p>
          <a:p>
            <a:pPr marL="171450" indent="-171450">
              <a:buFont typeface="Arial" panose="020B0604020202020204" pitchFamily="34" charset="0"/>
              <a:buChar char="•"/>
            </a:pPr>
            <a:r>
              <a:rPr lang="en-US" sz="1200" dirty="0"/>
              <a:t>Collaborate with the R2 to ensure each team’s lineup is correct on the R2’s lineup card and verify teams are in correct starting positions on the court prior to each set.</a:t>
            </a:r>
          </a:p>
          <a:p>
            <a:pPr marL="171450" indent="-171450">
              <a:buFont typeface="Arial" panose="020B0604020202020204" pitchFamily="34" charset="0"/>
              <a:buChar char="•"/>
            </a:pPr>
            <a:r>
              <a:rPr lang="en-US" sz="1200" dirty="0"/>
              <a:t>Establish a routine with the assistant scorer for handling substitutions and libero replacements.</a:t>
            </a:r>
          </a:p>
          <a:p>
            <a:pPr marL="171450" indent="-171450">
              <a:buFont typeface="Arial" panose="020B0604020202020204" pitchFamily="34" charset="0"/>
              <a:buChar char="•"/>
            </a:pPr>
            <a:r>
              <a:rPr lang="en-US" sz="1200" dirty="0"/>
              <a:t>Ensure readiness to the R2 after each substitution.</a:t>
            </a:r>
          </a:p>
          <a:p>
            <a:pPr marL="171450" indent="-171450">
              <a:buFont typeface="Arial" panose="020B0604020202020204" pitchFamily="34" charset="0"/>
              <a:buChar char="•"/>
            </a:pPr>
            <a:r>
              <a:rPr lang="en-US" sz="1200" dirty="0"/>
              <a:t>Use contrasting colors to indicate full rounds of service.</a:t>
            </a:r>
          </a:p>
          <a:p>
            <a:pPr marL="171450" indent="-171450">
              <a:buFont typeface="Arial" panose="020B0604020202020204" pitchFamily="34" charset="0"/>
              <a:buChar char="•"/>
            </a:pPr>
            <a:r>
              <a:rPr lang="en-US" sz="1200" dirty="0"/>
              <a:t>Notify the R2 if there are any scoring issues.</a:t>
            </a:r>
          </a:p>
          <a:p>
            <a:pPr marL="171450" indent="-171450">
              <a:buFont typeface="Arial" panose="020B0604020202020204" pitchFamily="34" charset="0"/>
              <a:buChar char="•"/>
            </a:pPr>
            <a:r>
              <a:rPr lang="en-US" sz="1200" dirty="0"/>
              <a:t>Communicate with the R2 during time-outs and between sets.</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27</a:t>
            </a:fld>
            <a:endParaRPr lang="en-US"/>
          </a:p>
        </p:txBody>
      </p:sp>
    </p:spTree>
    <p:extLst>
      <p:ext uri="{BB962C8B-B14F-4D97-AF65-F5344CB8AC3E}">
        <p14:creationId xmlns:p14="http://schemas.microsoft.com/office/powerpoint/2010/main" val="459258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The designated administrator on site should introduce themselves to the officials upon arrival at the facility and show them to their locker rooms. Officials and coaches should be able to quickly identify host management should any issues arise. Host management should:</a:t>
            </a:r>
          </a:p>
          <a:p>
            <a:pPr marL="171450" indent="-171450">
              <a:buFont typeface="Arial" panose="020B0604020202020204" pitchFamily="34" charset="0"/>
              <a:buChar char="•"/>
            </a:pPr>
            <a:r>
              <a:rPr lang="en-US" sz="1200" dirty="0"/>
              <a:t>Ensure the facility is set up properly one hour before the match.</a:t>
            </a:r>
          </a:p>
          <a:p>
            <a:pPr marL="171450" indent="-171450">
              <a:buFont typeface="Arial" panose="020B0604020202020204" pitchFamily="34" charset="0"/>
              <a:buChar char="•"/>
            </a:pPr>
            <a:r>
              <a:rPr lang="en-US" sz="1200" dirty="0"/>
              <a:t>Ensure the net system is at the correct height and is padded.</a:t>
            </a:r>
          </a:p>
          <a:p>
            <a:pPr marL="171450" indent="-171450">
              <a:buFont typeface="Arial" panose="020B0604020202020204" pitchFamily="34" charset="0"/>
              <a:buChar char="•"/>
            </a:pPr>
            <a:r>
              <a:rPr lang="en-US" sz="1200" dirty="0"/>
              <a:t>Ensure the referee stand is secure and padded.</a:t>
            </a:r>
          </a:p>
          <a:p>
            <a:pPr marL="171450" indent="-171450">
              <a:buFont typeface="Arial" panose="020B0604020202020204" pitchFamily="34" charset="0"/>
              <a:buChar char="•"/>
            </a:pPr>
            <a:r>
              <a:rPr lang="en-US" sz="1200" dirty="0"/>
              <a:t>Assist in ensuring teams from both sides do not encircle the entire court.</a:t>
            </a:r>
          </a:p>
          <a:p>
            <a:pPr marL="171450" indent="-171450">
              <a:buFont typeface="Arial" panose="020B0604020202020204" pitchFamily="34" charset="0"/>
              <a:buChar char="•"/>
            </a:pPr>
            <a:r>
              <a:rPr lang="en-US" sz="1200" dirty="0"/>
              <a:t>Be available throughout the match.</a:t>
            </a:r>
          </a:p>
          <a:p>
            <a:pPr marL="171450" indent="-171450">
              <a:buFont typeface="Arial" panose="020B0604020202020204" pitchFamily="34" charset="0"/>
              <a:buChar char="•"/>
            </a:pPr>
            <a:r>
              <a:rPr lang="en-US" sz="1200" dirty="0"/>
              <a:t>Post signage for home/visitor and/or student section. Allow fans to stand, but not on the playing surface.</a:t>
            </a:r>
          </a:p>
          <a:p>
            <a:pPr marL="171450" indent="-171450">
              <a:buFont typeface="Arial" panose="020B0604020202020204" pitchFamily="34" charset="0"/>
              <a:buChar char="•"/>
            </a:pPr>
            <a:r>
              <a:rPr lang="en-US" sz="1200" dirty="0"/>
              <a:t>Ensure that any unsporting conduct by spectators is not tolerated. It needs to be immediately addressed.</a:t>
            </a:r>
          </a:p>
          <a:p>
            <a:pPr marL="171450" indent="-171450">
              <a:buFont typeface="Arial" panose="020B0604020202020204" pitchFamily="34" charset="0"/>
              <a:buChar char="•"/>
            </a:pPr>
            <a:r>
              <a:rPr lang="en-US" sz="1200" dirty="0"/>
              <a:t>Collaborate with officials to suspend play for fan issues, if necessary.</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28</a:t>
            </a:fld>
            <a:endParaRPr lang="en-US"/>
          </a:p>
        </p:txBody>
      </p:sp>
    </p:spTree>
    <p:extLst>
      <p:ext uri="{BB962C8B-B14F-4D97-AF65-F5344CB8AC3E}">
        <p14:creationId xmlns:p14="http://schemas.microsoft.com/office/powerpoint/2010/main" val="95689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and New Logos are both permissible for competition. </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30</a:t>
            </a:fld>
            <a:endParaRPr lang="en-US"/>
          </a:p>
        </p:txBody>
      </p:sp>
    </p:spTree>
    <p:extLst>
      <p:ext uri="{BB962C8B-B14F-4D97-AF65-F5344CB8AC3E}">
        <p14:creationId xmlns:p14="http://schemas.microsoft.com/office/powerpoint/2010/main" val="3534585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baseline="30000" dirty="0">
                <a:solidFill>
                  <a:srgbClr val="000000"/>
                </a:solidFill>
                <a:latin typeface="+mn-lt"/>
              </a:rPr>
              <a:t>A current list of NFHS authenticated products can be found at </a:t>
            </a:r>
            <a:r>
              <a:rPr lang="en-US" sz="1200" b="1" i="1" u="none" strike="noStrike" baseline="30000" dirty="0">
                <a:solidFill>
                  <a:srgbClr val="000000"/>
                </a:solidFill>
                <a:latin typeface="+mn-lt"/>
              </a:rPr>
              <a:t>www.nfhs.org</a:t>
            </a:r>
            <a:r>
              <a:rPr lang="en-US" sz="1200" b="0" i="0" u="none" strike="noStrike" baseline="30000" dirty="0">
                <a:solidFill>
                  <a:srgbClr val="000000"/>
                </a:solidFill>
                <a:latin typeface="+mn-lt"/>
              </a:rPr>
              <a:t>, Resources, Authenticating Mark.</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31</a:t>
            </a:fld>
            <a:endParaRPr lang="en-US"/>
          </a:p>
        </p:txBody>
      </p:sp>
    </p:spTree>
    <p:extLst>
      <p:ext uri="{BB962C8B-B14F-4D97-AF65-F5344CB8AC3E}">
        <p14:creationId xmlns:p14="http://schemas.microsoft.com/office/powerpoint/2010/main" val="1621757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dirty="0"/>
              <a:t>Both marks are compliant for competition. </a:t>
            </a:r>
          </a:p>
          <a:p>
            <a:pPr marL="228600" indent="-228600">
              <a:buFont typeface="Arial" panose="020B0604020202020204" pitchFamily="34" charset="0"/>
              <a:buChar char="•"/>
            </a:pPr>
            <a:endParaRPr lang="en-US" dirty="0"/>
          </a:p>
          <a:p>
            <a:pPr marL="228600" indent="-228600">
              <a:buFont typeface="Arial" panose="020B0604020202020204" pitchFamily="34" charset="0"/>
              <a:buChar char="•"/>
            </a:pPr>
            <a:r>
              <a:rPr lang="en-US" dirty="0"/>
              <a:t>Manufacturers must begin using the new NFHS Authenticating Mark with all new products. </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32</a:t>
            </a:fld>
            <a:endParaRPr lang="en-US"/>
          </a:p>
        </p:txBody>
      </p:sp>
    </p:spTree>
    <p:extLst>
      <p:ext uri="{BB962C8B-B14F-4D97-AF65-F5344CB8AC3E}">
        <p14:creationId xmlns:p14="http://schemas.microsoft.com/office/powerpoint/2010/main" val="1750470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A7ACC12-BB8C-437B-A2FF-AC59623B8B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C418485-6CA0-47C1-A55E-2DF0F2A54A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03FF245E-E817-464D-893D-84DDD5B43D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0579" indent="-296376">
              <a:defRPr>
                <a:solidFill>
                  <a:schemeClr val="tx1"/>
                </a:solidFill>
                <a:latin typeface="Arial" panose="020B0604020202020204" pitchFamily="34" charset="0"/>
                <a:cs typeface="Arial" panose="020B0604020202020204" pitchFamily="34" charset="0"/>
              </a:defRPr>
            </a:lvl2pPr>
            <a:lvl3pPr marL="1185506" indent="-237101">
              <a:defRPr>
                <a:solidFill>
                  <a:schemeClr val="tx1"/>
                </a:solidFill>
                <a:latin typeface="Arial" panose="020B0604020202020204" pitchFamily="34" charset="0"/>
                <a:cs typeface="Arial" panose="020B0604020202020204" pitchFamily="34" charset="0"/>
              </a:defRPr>
            </a:lvl3pPr>
            <a:lvl4pPr marL="1659708" indent="-237101">
              <a:defRPr>
                <a:solidFill>
                  <a:schemeClr val="tx1"/>
                </a:solidFill>
                <a:latin typeface="Arial" panose="020B0604020202020204" pitchFamily="34" charset="0"/>
                <a:cs typeface="Arial" panose="020B0604020202020204" pitchFamily="34" charset="0"/>
              </a:defRPr>
            </a:lvl4pPr>
            <a:lvl5pPr marL="2133910" indent="-237101">
              <a:defRPr>
                <a:solidFill>
                  <a:schemeClr val="tx1"/>
                </a:solidFill>
                <a:latin typeface="Arial" panose="020B0604020202020204" pitchFamily="34" charset="0"/>
                <a:cs typeface="Arial" panose="020B0604020202020204" pitchFamily="34" charset="0"/>
              </a:defRPr>
            </a:lvl5pPr>
            <a:lvl6pPr marL="2608113"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315"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517"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0719"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ED53D7-7D80-469C-A1F2-75F2CA12D650}" type="slidenum">
              <a:rPr lang="en-US" altLang="en-US" smtClean="0"/>
              <a:pPr/>
              <a:t>33</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The NFHS will be releasing two new officials’ training videos for the 2024 season: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Basic Signals and Fundamentals of Line Judging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Recommended Best Practices for the Use of Electronic Headsets</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34</a:t>
            </a:fld>
            <a:endParaRPr lang="en-US"/>
          </a:p>
        </p:txBody>
      </p:sp>
    </p:spTree>
    <p:extLst>
      <p:ext uri="{BB962C8B-B14F-4D97-AF65-F5344CB8AC3E}">
        <p14:creationId xmlns:p14="http://schemas.microsoft.com/office/powerpoint/2010/main" val="1839431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NFHS Learning Center is the home to more than 90 online professional development courses for everyone within the interscholastic community - coaches, students, officials, parents, administrators, and individuals within performing arts programs. More than 60 courses are available for free.</a:t>
            </a:r>
          </a:p>
          <a:p>
            <a:endParaRPr lang="en-US" dirty="0"/>
          </a:p>
          <a:p>
            <a:r>
              <a:rPr lang="en-US" dirty="0"/>
              <a:t>The NFHS is an Accredited Institution and has delivered more than 15 million courses on its NFHS Learning Center platform since its inception in 2007. In receiving national accreditation by </a:t>
            </a:r>
            <a:r>
              <a:rPr lang="en-US" dirty="0" err="1"/>
              <a:t>Cognia</a:t>
            </a:r>
            <a:r>
              <a:rPr lang="en-US" dirty="0"/>
              <a:t>, the NFHS has upheld itself to rigorous standards that focus on productive learning environments, equitable resource allocation that meet the needs of learners, and effective leadership. </a:t>
            </a:r>
          </a:p>
          <a:p>
            <a:endParaRPr lang="en-US" dirty="0"/>
          </a:p>
          <a:p>
            <a:r>
              <a:rPr lang="en-US" dirty="0"/>
              <a:t>The NFHS Learning Center features its flagship coaching course, “Fundamentals of Coaching,” as well as several health and safety courses that have been completed by millions of individuals, such as “Concussion in Sports,” “Heat Illness Prevention,” “Sudden Cardiac Arrest” and “Protecting Students from Abuse.” The NFHS Learning Center offers several national credentials that can be earned by individuals who complete specific NFHS courses. Through the School Honor Roll Program, schools can earn a physical banner to hang in their school.</a:t>
            </a:r>
          </a:p>
          <a:p>
            <a:r>
              <a:rPr lang="en-US" dirty="0"/>
              <a:t> </a:t>
            </a:r>
          </a:p>
          <a:p>
            <a:r>
              <a:rPr lang="en-US" dirty="0"/>
              <a:t>To learn more and start your professional development journey, please visit the NFHS Learning Center at NFHSLearn.com.</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35</a:t>
            </a:fld>
            <a:endParaRPr lang="en-US"/>
          </a:p>
        </p:txBody>
      </p:sp>
    </p:spTree>
    <p:extLst>
      <p:ext uri="{BB962C8B-B14F-4D97-AF65-F5344CB8AC3E}">
        <p14:creationId xmlns:p14="http://schemas.microsoft.com/office/powerpoint/2010/main" val="3105608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36</a:t>
            </a:fld>
            <a:endParaRPr lang="en-US"/>
          </a:p>
        </p:txBody>
      </p:sp>
    </p:spTree>
    <p:extLst>
      <p:ext uri="{BB962C8B-B14F-4D97-AF65-F5344CB8AC3E}">
        <p14:creationId xmlns:p14="http://schemas.microsoft.com/office/powerpoint/2010/main" val="336626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t>The NFHS Rules Review Committee is chaired by the chief operating officer and composed of all rules editors.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t>After each committee concludes its deliberations and has adopted its recommended changes for the subsequent year, such revisions will be evaluated by the Rules Review Committee.</a:t>
            </a: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5</a:t>
            </a:fld>
            <a:endParaRPr lang="en-US"/>
          </a:p>
        </p:txBody>
      </p:sp>
    </p:spTree>
    <p:extLst>
      <p:ext uri="{BB962C8B-B14F-4D97-AF65-F5344CB8AC3E}">
        <p14:creationId xmlns:p14="http://schemas.microsoft.com/office/powerpoint/2010/main" val="146468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2024 Volleyball Rules Committee is comprised of a chair, representatives from the NFHS Coaches Association and the NFHS Officials Association, and representatives from each of the eight NFHS sections.  </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211080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t>The NFHS writes playing rules for 17 sports for boys and girls at the high school level.</a:t>
            </a:r>
          </a:p>
          <a:p>
            <a:pPr marL="628650" lvl="1" indent="-171450">
              <a:buFont typeface="Arial" panose="020B0604020202020204" pitchFamily="34" charset="0"/>
              <a:buChar char="•"/>
            </a:pPr>
            <a:r>
              <a:rPr lang="en-US" altLang="en-US" dirty="0"/>
              <a:t>Publishes 4 million pieces of materials annually.</a:t>
            </a: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7</a:t>
            </a:fld>
            <a:endParaRPr lang="en-US"/>
          </a:p>
        </p:txBody>
      </p:sp>
    </p:spTree>
    <p:extLst>
      <p:ext uri="{BB962C8B-B14F-4D97-AF65-F5344CB8AC3E}">
        <p14:creationId xmlns:p14="http://schemas.microsoft.com/office/powerpoint/2010/main" val="419549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err="1"/>
              <a:t>AllAccess</a:t>
            </a:r>
            <a:r>
              <a:rPr lang="en-US" dirty="0"/>
              <a:t> is the </a:t>
            </a:r>
            <a:r>
              <a:rPr lang="en-US" b="1" dirty="0"/>
              <a:t>NFHS Digital Publications Platform </a:t>
            </a:r>
            <a:r>
              <a:rPr lang="en-US" dirty="0"/>
              <a:t>that includes:</a:t>
            </a:r>
          </a:p>
          <a:p>
            <a:pPr marL="628650" lvl="1" indent="-171450">
              <a:buFont typeface="Arial" panose="020B0604020202020204" pitchFamily="34" charset="0"/>
              <a:buChar char="•"/>
            </a:pPr>
            <a:r>
              <a:rPr lang="en-US" dirty="0"/>
              <a:t>Rules Publications</a:t>
            </a:r>
          </a:p>
          <a:p>
            <a:pPr marL="628650" lvl="1" indent="-171450">
              <a:buFont typeface="Arial" panose="020B0604020202020204" pitchFamily="34" charset="0"/>
              <a:buChar char="•"/>
            </a:pPr>
            <a:r>
              <a:rPr lang="en-US" dirty="0"/>
              <a:t>High School Today Magazine</a:t>
            </a:r>
          </a:p>
          <a:p>
            <a:pPr marL="628650" lvl="1" indent="-171450">
              <a:buFont typeface="Arial" panose="020B0604020202020204" pitchFamily="34" charset="0"/>
              <a:buChar char="•"/>
            </a:pPr>
            <a:r>
              <a:rPr lang="en-US" dirty="0"/>
              <a:t>Policy Debate Quarterlies</a:t>
            </a:r>
          </a:p>
          <a:p>
            <a:pPr marL="628650" lvl="1" indent="-171450">
              <a:buFont typeface="Arial" panose="020B0604020202020204" pitchFamily="34" charset="0"/>
              <a:buChar char="•"/>
            </a:pPr>
            <a:r>
              <a:rPr lang="en-US" dirty="0"/>
              <a:t>Other NFHS Digital Publications</a:t>
            </a:r>
          </a:p>
          <a:p>
            <a:pPr marL="171450" indent="-171450">
              <a:buFont typeface="Arial" panose="020B0604020202020204" pitchFamily="34" charset="0"/>
              <a:buChar char="•"/>
            </a:pPr>
            <a:r>
              <a:rPr lang="en-US" dirty="0"/>
              <a:t>Website organized for associations and individuals to assign books and manage purchases</a:t>
            </a:r>
          </a:p>
          <a:p>
            <a:pPr marL="171450" indent="-171450">
              <a:buFont typeface="Arial" panose="020B0604020202020204" pitchFamily="34" charset="0"/>
              <a:buChar char="•"/>
            </a:pPr>
            <a:r>
              <a:rPr lang="en-US" dirty="0"/>
              <a:t>Visit </a:t>
            </a:r>
            <a:r>
              <a:rPr lang="en-US" i="1" dirty="0">
                <a:solidFill>
                  <a:srgbClr val="D50032"/>
                </a:solidFill>
              </a:rPr>
              <a:t>https://allaccess.nfhs.org</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8</a:t>
            </a:fld>
            <a:endParaRPr lang="en-US"/>
          </a:p>
        </p:txBody>
      </p:sp>
    </p:spTree>
    <p:extLst>
      <p:ext uri="{BB962C8B-B14F-4D97-AF65-F5344CB8AC3E}">
        <p14:creationId xmlns:p14="http://schemas.microsoft.com/office/powerpoint/2010/main" val="228340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Access Via Website or Mobile App:</a:t>
            </a:r>
          </a:p>
          <a:p>
            <a:pPr marL="171450" indent="-171450">
              <a:buFont typeface="Arial" panose="020B0604020202020204" pitchFamily="34" charset="0"/>
              <a:buChar char="•"/>
            </a:pPr>
            <a:r>
              <a:rPr lang="en-US" sz="1200" dirty="0"/>
              <a:t>View available publications for sale</a:t>
            </a:r>
          </a:p>
          <a:p>
            <a:pPr marL="171450" indent="-171450">
              <a:buFont typeface="Arial" panose="020B0604020202020204" pitchFamily="34" charset="0"/>
              <a:buChar char="•"/>
            </a:pPr>
            <a:r>
              <a:rPr lang="en-US" sz="1200" dirty="0"/>
              <a:t>View publications assigned to you</a:t>
            </a:r>
          </a:p>
          <a:p>
            <a:pPr marL="171450" indent="-171450">
              <a:buFont typeface="Arial" panose="020B0604020202020204" pitchFamily="34" charset="0"/>
              <a:buChar char="•"/>
            </a:pPr>
            <a:r>
              <a:rPr lang="en-US" sz="1200" dirty="0"/>
              <a:t>Download books for offline viewing</a:t>
            </a:r>
          </a:p>
          <a:p>
            <a:pPr marL="171450" indent="-171450">
              <a:buFont typeface="Arial" panose="020B0604020202020204" pitchFamily="34" charset="0"/>
              <a:buChar char="•"/>
            </a:pPr>
            <a:r>
              <a:rPr lang="en-US" sz="1200" dirty="0"/>
              <a:t>Read publications as an e-book</a:t>
            </a:r>
          </a:p>
          <a:p>
            <a:pPr marL="171450" indent="-171450">
              <a:buFont typeface="Arial" panose="020B0604020202020204" pitchFamily="34" charset="0"/>
              <a:buChar char="•"/>
            </a:pPr>
            <a:r>
              <a:rPr lang="en-US" sz="1200" dirty="0"/>
              <a:t>Available on App Store and Google Play</a:t>
            </a:r>
          </a:p>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9</a:t>
            </a:fld>
            <a:endParaRPr lang="en-US"/>
          </a:p>
        </p:txBody>
      </p:sp>
    </p:spTree>
    <p:extLst>
      <p:ext uri="{BB962C8B-B14F-4D97-AF65-F5344CB8AC3E}">
        <p14:creationId xmlns:p14="http://schemas.microsoft.com/office/powerpoint/2010/main" val="389898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4000" dirty="0"/>
              <a:t>A player may change uniform numbers without penalty when a uniform is damaged, in addition to when a uniform has blood on it.</a:t>
            </a:r>
          </a:p>
          <a:p>
            <a:endParaRPr lang="en-US" sz="1800" b="1" dirty="0">
              <a:effectLst/>
              <a:latin typeface="Calibri" panose="020F0502020204030204" pitchFamily="34" charset="0"/>
              <a:ea typeface="'calibri',sans-serif"/>
            </a:endParaRPr>
          </a:p>
          <a:p>
            <a:r>
              <a:rPr lang="en-US" sz="1800" b="1" dirty="0">
                <a:effectLst/>
                <a:latin typeface="Calibri" panose="020F0502020204030204" pitchFamily="34" charset="0"/>
                <a:ea typeface="'calibri',sans-serif"/>
              </a:rPr>
              <a:t>Rationale: </a:t>
            </a:r>
            <a:r>
              <a:rPr lang="en-US" sz="1800" dirty="0">
                <a:effectLst/>
                <a:latin typeface="Calibri" panose="020F0502020204030204" pitchFamily="34" charset="0"/>
                <a:ea typeface="'calibri',sans-serif"/>
              </a:rPr>
              <a:t>Adds language to </a:t>
            </a:r>
            <a:r>
              <a:rPr lang="en-US" sz="1800" i="1" dirty="0">
                <a:effectLst/>
                <a:latin typeface="Calibri" panose="020F0502020204030204" pitchFamily="34" charset="0"/>
                <a:ea typeface="'calibri',sans-serif"/>
              </a:rPr>
              <a:t>Rule 4: Uniforms </a:t>
            </a:r>
            <a:r>
              <a:rPr lang="en-US" sz="1800" dirty="0">
                <a:effectLst/>
                <a:latin typeface="Calibri" panose="020F0502020204030204" pitchFamily="34" charset="0"/>
                <a:ea typeface="'calibri',sans-serif"/>
              </a:rPr>
              <a:t>regarding the proper procedure for a legal uniform number change and expands to include a damaged unform as a legal reason for changing a uniform number. Aligns language in Rules 4 and 7. </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11</a:t>
            </a:fld>
            <a:endParaRPr lang="en-US"/>
          </a:p>
        </p:txBody>
      </p:sp>
    </p:spTree>
    <p:extLst>
      <p:ext uri="{BB962C8B-B14F-4D97-AF65-F5344CB8AC3E}">
        <p14:creationId xmlns:p14="http://schemas.microsoft.com/office/powerpoint/2010/main" val="229408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All players on the roster, not just starting players, may stand on their respective end lines prior to the first set.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1" dirty="0">
                <a:effectLst/>
                <a:latin typeface="Calibri" panose="020F0502020204030204" pitchFamily="34" charset="0"/>
                <a:ea typeface="Times New Roman" panose="02020603050405020304" pitchFamily="18" charset="0"/>
                <a:cs typeface="Arial" panose="020B0604020202020204" pitchFamily="34" charset="0"/>
              </a:rPr>
              <a:t>Rationale: </a:t>
            </a:r>
            <a:r>
              <a:rPr lang="en-US" sz="1800" dirty="0">
                <a:effectLst/>
                <a:latin typeface="Calibri" panose="020F0502020204030204" pitchFamily="34" charset="0"/>
                <a:ea typeface="Times New Roman" panose="02020603050405020304" pitchFamily="18" charset="0"/>
                <a:cs typeface="Arial" panose="020B0604020202020204" pitchFamily="34" charset="0"/>
              </a:rPr>
              <a:t>Allows the inclusion of all players to participate in the </a:t>
            </a:r>
            <a:r>
              <a:rPr lang="en-US" sz="1800" dirty="0" err="1">
                <a:effectLst/>
                <a:latin typeface="Calibri" panose="020F0502020204030204" pitchFamily="34" charset="0"/>
                <a:ea typeface="Times New Roman" panose="02020603050405020304" pitchFamily="18" charset="0"/>
                <a:cs typeface="Arial" panose="020B0604020202020204" pitchFamily="34" charset="0"/>
              </a:rPr>
              <a:t>prematch</a:t>
            </a:r>
            <a:r>
              <a:rPr lang="en-US" sz="1800" dirty="0">
                <a:effectLst/>
                <a:latin typeface="Calibri" panose="020F0502020204030204" pitchFamily="34" charset="0"/>
                <a:ea typeface="Times New Roman" panose="02020603050405020304" pitchFamily="18" charset="0"/>
                <a:cs typeface="Arial" panose="020B0604020202020204" pitchFamily="34" charset="0"/>
              </a:rPr>
              <a:t> announcements.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12</a:t>
            </a:fld>
            <a:endParaRPr lang="en-US"/>
          </a:p>
        </p:txBody>
      </p:sp>
    </p:spTree>
    <p:extLst>
      <p:ext uri="{BB962C8B-B14F-4D97-AF65-F5344CB8AC3E}">
        <p14:creationId xmlns:p14="http://schemas.microsoft.com/office/powerpoint/2010/main" val="2181463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dwhitfield@nfhs.org"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p:cNvPicPr>
            <a:picLocks noChangeAspect="1"/>
          </p:cNvPicPr>
          <p:nvPr userDrawn="1"/>
        </p:nvPicPr>
        <p:blipFill>
          <a:blip r:embed="rId2" cstate="print">
            <a:extLst>
              <a:ext uri="{28A0092B-C50C-407E-A947-70E740481C1C}">
                <a14:useLocalDpi xmlns:a14="http://schemas.microsoft.com/office/drawing/2010/main" val="0"/>
              </a:ext>
            </a:extLst>
          </a:blip>
          <a:srcRect l="90" r="90"/>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1690102E-0812-409A-980D-CA0EAEA5F3C3}"/>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62950CF6-523C-4B70-A322-E32A7CB68A52}"/>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1671E4D6-BA82-2C38-84AB-9AEC319BBA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26331F-3329-5752-3F7B-32343E3351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84"/>
            <a:ext cx="12192000" cy="4408510"/>
          </a:xfrm>
          <a:prstGeom prst="rect">
            <a:avLst/>
          </a:prstGeom>
        </p:spPr>
      </p:pic>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descr="A logo with red white and blue stripes&#10;&#10;Description automatically generated">
            <a:extLst>
              <a:ext uri="{FF2B5EF4-FFF2-40B4-BE49-F238E27FC236}">
                <a16:creationId xmlns:a16="http://schemas.microsoft.com/office/drawing/2014/main" id="{6BBB8093-DF8B-F838-862E-1020F7FAAA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4/24/2024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8D4139-06CD-DE45-A105-500319535A03}"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1E8B4-AB5E-3748-B943-BA3D5487DD1E}" type="slidenum">
              <a:rPr lang="en-US" smtClean="0"/>
              <a:t>‹#›</a:t>
            </a:fld>
            <a:endParaRPr lang="en-US"/>
          </a:p>
        </p:txBody>
      </p:sp>
    </p:spTree>
    <p:extLst>
      <p:ext uri="{BB962C8B-B14F-4D97-AF65-F5344CB8AC3E}">
        <p14:creationId xmlns:p14="http://schemas.microsoft.com/office/powerpoint/2010/main" val="2515581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D4139-06CD-DE45-A105-500319535A03}"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1E8B4-AB5E-3748-B943-BA3D5487DD1E}" type="slidenum">
              <a:rPr lang="en-US" smtClean="0"/>
              <a:t>‹#›</a:t>
            </a:fld>
            <a:endParaRPr lang="en-US"/>
          </a:p>
        </p:txBody>
      </p:sp>
    </p:spTree>
    <p:extLst>
      <p:ext uri="{BB962C8B-B14F-4D97-AF65-F5344CB8AC3E}">
        <p14:creationId xmlns:p14="http://schemas.microsoft.com/office/powerpoint/2010/main" val="111133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8D4139-06CD-DE45-A105-500319535A03}"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1E8B4-AB5E-3748-B943-BA3D5487DD1E}" type="slidenum">
              <a:rPr lang="en-US" smtClean="0"/>
              <a:t>‹#›</a:t>
            </a:fld>
            <a:endParaRPr lang="en-US"/>
          </a:p>
        </p:txBody>
      </p:sp>
    </p:spTree>
    <p:extLst>
      <p:ext uri="{BB962C8B-B14F-4D97-AF65-F5344CB8AC3E}">
        <p14:creationId xmlns:p14="http://schemas.microsoft.com/office/powerpoint/2010/main" val="3617716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8D4139-06CD-DE45-A105-500319535A03}"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1E8B4-AB5E-3748-B943-BA3D5487DD1E}" type="slidenum">
              <a:rPr lang="en-US" smtClean="0"/>
              <a:t>‹#›</a:t>
            </a:fld>
            <a:endParaRPr lang="en-US"/>
          </a:p>
        </p:txBody>
      </p:sp>
    </p:spTree>
    <p:extLst>
      <p:ext uri="{BB962C8B-B14F-4D97-AF65-F5344CB8AC3E}">
        <p14:creationId xmlns:p14="http://schemas.microsoft.com/office/powerpoint/2010/main" val="2294366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8D4139-06CD-DE45-A105-500319535A03}" type="datetimeFigureOut">
              <a:rPr lang="en-US" smtClean="0"/>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1E8B4-AB5E-3748-B943-BA3D5487DD1E}" type="slidenum">
              <a:rPr lang="en-US" smtClean="0"/>
              <a:t>‹#›</a:t>
            </a:fld>
            <a:endParaRPr lang="en-US"/>
          </a:p>
        </p:txBody>
      </p:sp>
    </p:spTree>
    <p:extLst>
      <p:ext uri="{BB962C8B-B14F-4D97-AF65-F5344CB8AC3E}">
        <p14:creationId xmlns:p14="http://schemas.microsoft.com/office/powerpoint/2010/main" val="365057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8D4139-06CD-DE45-A105-500319535A03}"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1E8B4-AB5E-3748-B943-BA3D5487DD1E}" type="slidenum">
              <a:rPr lang="en-US" smtClean="0"/>
              <a:t>‹#›</a:t>
            </a:fld>
            <a:endParaRPr lang="en-US"/>
          </a:p>
        </p:txBody>
      </p:sp>
    </p:spTree>
    <p:extLst>
      <p:ext uri="{BB962C8B-B14F-4D97-AF65-F5344CB8AC3E}">
        <p14:creationId xmlns:p14="http://schemas.microsoft.com/office/powerpoint/2010/main" val="2416159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D4139-06CD-DE45-A105-500319535A03}"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1E8B4-AB5E-3748-B943-BA3D5487DD1E}" type="slidenum">
              <a:rPr lang="en-US" smtClean="0"/>
              <a:t>‹#›</a:t>
            </a:fld>
            <a:endParaRPr lang="en-US"/>
          </a:p>
        </p:txBody>
      </p:sp>
    </p:spTree>
    <p:extLst>
      <p:ext uri="{BB962C8B-B14F-4D97-AF65-F5344CB8AC3E}">
        <p14:creationId xmlns:p14="http://schemas.microsoft.com/office/powerpoint/2010/main" val="285383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80DD2692-17D5-428F-9689-8AB33F30FA81}"/>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
            <a:extLst>
              <a:ext uri="{FF2B5EF4-FFF2-40B4-BE49-F238E27FC236}">
                <a16:creationId xmlns:a16="http://schemas.microsoft.com/office/drawing/2014/main" id="{5E6380A9-26D7-466B-9362-7E151D764DD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2"/>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269C7368-5CC0-C361-6C0B-D29D2DFA72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8D4139-06CD-DE45-A105-500319535A03}"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1E8B4-AB5E-3748-B943-BA3D5487DD1E}" type="slidenum">
              <a:rPr lang="en-US" smtClean="0"/>
              <a:t>‹#›</a:t>
            </a:fld>
            <a:endParaRPr lang="en-US"/>
          </a:p>
        </p:txBody>
      </p:sp>
    </p:spTree>
    <p:extLst>
      <p:ext uri="{BB962C8B-B14F-4D97-AF65-F5344CB8AC3E}">
        <p14:creationId xmlns:p14="http://schemas.microsoft.com/office/powerpoint/2010/main" val="3264865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8D4139-06CD-DE45-A105-500319535A03}"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1E8B4-AB5E-3748-B943-BA3D5487DD1E}" type="slidenum">
              <a:rPr lang="en-US" smtClean="0"/>
              <a:t>‹#›</a:t>
            </a:fld>
            <a:endParaRPr lang="en-US"/>
          </a:p>
        </p:txBody>
      </p:sp>
    </p:spTree>
    <p:extLst>
      <p:ext uri="{BB962C8B-B14F-4D97-AF65-F5344CB8AC3E}">
        <p14:creationId xmlns:p14="http://schemas.microsoft.com/office/powerpoint/2010/main" val="3387207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D4139-06CD-DE45-A105-500319535A03}"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1E8B4-AB5E-3748-B943-BA3D5487DD1E}" type="slidenum">
              <a:rPr lang="en-US" smtClean="0"/>
              <a:t>‹#›</a:t>
            </a:fld>
            <a:endParaRPr lang="en-US"/>
          </a:p>
        </p:txBody>
      </p:sp>
    </p:spTree>
    <p:extLst>
      <p:ext uri="{BB962C8B-B14F-4D97-AF65-F5344CB8AC3E}">
        <p14:creationId xmlns:p14="http://schemas.microsoft.com/office/powerpoint/2010/main" val="273327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D4139-06CD-DE45-A105-500319535A03}"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1E8B4-AB5E-3748-B943-BA3D5487DD1E}" type="slidenum">
              <a:rPr lang="en-US" smtClean="0"/>
              <a:t>‹#›</a:t>
            </a:fld>
            <a:endParaRPr lang="en-US"/>
          </a:p>
        </p:txBody>
      </p:sp>
    </p:spTree>
    <p:extLst>
      <p:ext uri="{BB962C8B-B14F-4D97-AF65-F5344CB8AC3E}">
        <p14:creationId xmlns:p14="http://schemas.microsoft.com/office/powerpoint/2010/main" val="290474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4/24/2024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les Committ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4/24/2024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
        <p:nvSpPr>
          <p:cNvPr id="7" name="Picture Placeholder 7">
            <a:extLst>
              <a:ext uri="{FF2B5EF4-FFF2-40B4-BE49-F238E27FC236}">
                <a16:creationId xmlns:a16="http://schemas.microsoft.com/office/drawing/2014/main" id="{46FFA44A-248F-4DF6-A152-6BCEC4688A53}"/>
              </a:ext>
            </a:extLst>
          </p:cNvPr>
          <p:cNvSpPr>
            <a:spLocks noGrp="1"/>
          </p:cNvSpPr>
          <p:nvPr>
            <p:ph type="pic" sz="quarter" idx="13"/>
          </p:nvPr>
        </p:nvSpPr>
        <p:spPr>
          <a:xfrm>
            <a:off x="1947390" y="2307986"/>
            <a:ext cx="1051560" cy="1234440"/>
          </a:xfrm>
        </p:spPr>
        <p:txBody>
          <a:bodyPr/>
          <a:lstStyle>
            <a:lvl1pPr>
              <a:defRPr sz="1000"/>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EDA4DE46-7794-466A-A7DC-B13C29AB753C}"/>
              </a:ext>
            </a:extLst>
          </p:cNvPr>
          <p:cNvSpPr>
            <a:spLocks noGrp="1"/>
          </p:cNvSpPr>
          <p:nvPr>
            <p:ph type="pic" sz="quarter" idx="14"/>
          </p:nvPr>
        </p:nvSpPr>
        <p:spPr>
          <a:xfrm>
            <a:off x="3114674" y="2306767"/>
            <a:ext cx="1051560" cy="1234440"/>
          </a:xfrm>
        </p:spPr>
        <p:txBody>
          <a:bodyPr/>
          <a:lstStyle>
            <a:lvl1pPr>
              <a:defRPr sz="10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DAA5CFC1-390C-4280-914C-62341795F0D8}"/>
              </a:ext>
            </a:extLst>
          </p:cNvPr>
          <p:cNvSpPr>
            <a:spLocks noGrp="1"/>
          </p:cNvSpPr>
          <p:nvPr>
            <p:ph type="pic" sz="quarter" idx="15"/>
          </p:nvPr>
        </p:nvSpPr>
        <p:spPr>
          <a:xfrm>
            <a:off x="4281800" y="2306767"/>
            <a:ext cx="1051560" cy="1234440"/>
          </a:xfrm>
        </p:spPr>
        <p:txBody>
          <a:bodyPr/>
          <a:lstStyle>
            <a:lvl1pPr>
              <a:defRPr sz="10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AC66284C-6EAD-4ADB-9308-5731494C2C40}"/>
              </a:ext>
            </a:extLst>
          </p:cNvPr>
          <p:cNvSpPr>
            <a:spLocks noGrp="1"/>
          </p:cNvSpPr>
          <p:nvPr>
            <p:ph type="pic" sz="quarter" idx="16"/>
          </p:nvPr>
        </p:nvSpPr>
        <p:spPr>
          <a:xfrm>
            <a:off x="5448926" y="2306767"/>
            <a:ext cx="1051560" cy="1234440"/>
          </a:xfrm>
        </p:spPr>
        <p:txBody>
          <a:bodyPr/>
          <a:lstStyle>
            <a:lvl1pPr>
              <a:defRPr sz="1000"/>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709E866F-401B-464B-BC6A-A292AA95DF93}"/>
              </a:ext>
            </a:extLst>
          </p:cNvPr>
          <p:cNvSpPr>
            <a:spLocks noGrp="1"/>
          </p:cNvSpPr>
          <p:nvPr>
            <p:ph type="pic" sz="quarter" idx="17"/>
          </p:nvPr>
        </p:nvSpPr>
        <p:spPr>
          <a:xfrm>
            <a:off x="6609972" y="2306767"/>
            <a:ext cx="1051560" cy="1234440"/>
          </a:xfrm>
        </p:spPr>
        <p:txBody>
          <a:bodyPr/>
          <a:lstStyle>
            <a:lvl1pPr>
              <a:defRPr sz="1000"/>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6A643E17-3C38-4ED2-98B4-4985D1806667}"/>
              </a:ext>
            </a:extLst>
          </p:cNvPr>
          <p:cNvSpPr>
            <a:spLocks noGrp="1"/>
          </p:cNvSpPr>
          <p:nvPr>
            <p:ph type="pic" sz="quarter" idx="18"/>
          </p:nvPr>
        </p:nvSpPr>
        <p:spPr>
          <a:xfrm>
            <a:off x="7771018" y="2302745"/>
            <a:ext cx="1051560" cy="1234440"/>
          </a:xfrm>
        </p:spPr>
        <p:txBody>
          <a:bodyPr/>
          <a:lstStyle>
            <a:lvl1pPr>
              <a:defRPr sz="1000"/>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22184B4D-B3B9-41DF-A68A-F74ECB35B749}"/>
              </a:ext>
            </a:extLst>
          </p:cNvPr>
          <p:cNvSpPr>
            <a:spLocks noGrp="1"/>
          </p:cNvSpPr>
          <p:nvPr>
            <p:ph type="pic" sz="quarter" idx="19"/>
          </p:nvPr>
        </p:nvSpPr>
        <p:spPr>
          <a:xfrm>
            <a:off x="8938146" y="2306767"/>
            <a:ext cx="1051560" cy="1234440"/>
          </a:xfrm>
        </p:spPr>
        <p:txBody>
          <a:bodyPr/>
          <a:lstStyle>
            <a:lvl1pPr>
              <a:defRPr sz="1000"/>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BB249E4A-BE69-4264-9857-1C8C44A6ACEF}"/>
              </a:ext>
            </a:extLst>
          </p:cNvPr>
          <p:cNvSpPr>
            <a:spLocks noGrp="1"/>
          </p:cNvSpPr>
          <p:nvPr>
            <p:ph type="pic" sz="quarter" idx="20"/>
          </p:nvPr>
        </p:nvSpPr>
        <p:spPr>
          <a:xfrm>
            <a:off x="10119898" y="2302745"/>
            <a:ext cx="1051560" cy="1234440"/>
          </a:xfrm>
        </p:spPr>
        <p:txBody>
          <a:bodyPr/>
          <a:lstStyle>
            <a:lvl1pPr>
              <a:defRPr sz="1000"/>
            </a:lvl1pPr>
          </a:lstStyle>
          <a:p>
            <a:r>
              <a:rPr lang="en-US"/>
              <a:t>Click icon to add picture</a:t>
            </a:r>
            <a:endParaRPr lang="en-US" dirty="0"/>
          </a:p>
        </p:txBody>
      </p:sp>
      <p:sp>
        <p:nvSpPr>
          <p:cNvPr id="15" name="Text Placeholder 42">
            <a:extLst>
              <a:ext uri="{FF2B5EF4-FFF2-40B4-BE49-F238E27FC236}">
                <a16:creationId xmlns:a16="http://schemas.microsoft.com/office/drawing/2014/main" id="{087FB2A0-53BD-424A-A1FC-A57A6686CC1A}"/>
              </a:ext>
            </a:extLst>
          </p:cNvPr>
          <p:cNvSpPr>
            <a:spLocks noGrp="1"/>
          </p:cNvSpPr>
          <p:nvPr>
            <p:ph type="body" sz="quarter" idx="21" hasCustomPrompt="1"/>
          </p:nvPr>
        </p:nvSpPr>
        <p:spPr>
          <a:xfrm>
            <a:off x="1948025" y="357998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6" name="Text Placeholder 42">
            <a:extLst>
              <a:ext uri="{FF2B5EF4-FFF2-40B4-BE49-F238E27FC236}">
                <a16:creationId xmlns:a16="http://schemas.microsoft.com/office/drawing/2014/main" id="{A71417DB-BE0C-4D5A-AA00-66A5486862D0}"/>
              </a:ext>
            </a:extLst>
          </p:cNvPr>
          <p:cNvSpPr>
            <a:spLocks noGrp="1"/>
          </p:cNvSpPr>
          <p:nvPr>
            <p:ph type="body" sz="quarter" idx="22" hasCustomPrompt="1"/>
          </p:nvPr>
        </p:nvSpPr>
        <p:spPr>
          <a:xfrm>
            <a:off x="3114674"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7" name="Text Placeholder 42">
            <a:extLst>
              <a:ext uri="{FF2B5EF4-FFF2-40B4-BE49-F238E27FC236}">
                <a16:creationId xmlns:a16="http://schemas.microsoft.com/office/drawing/2014/main" id="{E376E5C3-6975-46A8-A163-337B44B65E9D}"/>
              </a:ext>
            </a:extLst>
          </p:cNvPr>
          <p:cNvSpPr>
            <a:spLocks noGrp="1"/>
          </p:cNvSpPr>
          <p:nvPr>
            <p:ph type="body" sz="quarter" idx="23" hasCustomPrompt="1"/>
          </p:nvPr>
        </p:nvSpPr>
        <p:spPr>
          <a:xfrm>
            <a:off x="4285915"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8" name="Text Placeholder 42">
            <a:extLst>
              <a:ext uri="{FF2B5EF4-FFF2-40B4-BE49-F238E27FC236}">
                <a16:creationId xmlns:a16="http://schemas.microsoft.com/office/drawing/2014/main" id="{A61FF8DE-821A-49E8-AF3D-C797A8C2B099}"/>
              </a:ext>
            </a:extLst>
          </p:cNvPr>
          <p:cNvSpPr>
            <a:spLocks noGrp="1"/>
          </p:cNvSpPr>
          <p:nvPr>
            <p:ph type="body" sz="quarter" idx="24" hasCustomPrompt="1"/>
          </p:nvPr>
        </p:nvSpPr>
        <p:spPr>
          <a:xfrm>
            <a:off x="5449561"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9" name="Text Placeholder 42">
            <a:extLst>
              <a:ext uri="{FF2B5EF4-FFF2-40B4-BE49-F238E27FC236}">
                <a16:creationId xmlns:a16="http://schemas.microsoft.com/office/drawing/2014/main" id="{7CFBA48E-805B-4FD5-A48D-E786D28A418D}"/>
              </a:ext>
            </a:extLst>
          </p:cNvPr>
          <p:cNvSpPr>
            <a:spLocks noGrp="1"/>
          </p:cNvSpPr>
          <p:nvPr>
            <p:ph type="body" sz="quarter" idx="25" hasCustomPrompt="1"/>
          </p:nvPr>
        </p:nvSpPr>
        <p:spPr>
          <a:xfrm>
            <a:off x="6609972"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0" name="Text Placeholder 42">
            <a:extLst>
              <a:ext uri="{FF2B5EF4-FFF2-40B4-BE49-F238E27FC236}">
                <a16:creationId xmlns:a16="http://schemas.microsoft.com/office/drawing/2014/main" id="{5E3ECF2E-5952-4510-A54B-C0A04700B2DF}"/>
              </a:ext>
            </a:extLst>
          </p:cNvPr>
          <p:cNvSpPr>
            <a:spLocks noGrp="1"/>
          </p:cNvSpPr>
          <p:nvPr>
            <p:ph type="body" sz="quarter" idx="26" hasCustomPrompt="1"/>
          </p:nvPr>
        </p:nvSpPr>
        <p:spPr>
          <a:xfrm>
            <a:off x="7771653"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1" name="Text Placeholder 42">
            <a:extLst>
              <a:ext uri="{FF2B5EF4-FFF2-40B4-BE49-F238E27FC236}">
                <a16:creationId xmlns:a16="http://schemas.microsoft.com/office/drawing/2014/main" id="{137CC2E1-6837-410B-A4F0-A73474B010F7}"/>
              </a:ext>
            </a:extLst>
          </p:cNvPr>
          <p:cNvSpPr>
            <a:spLocks noGrp="1"/>
          </p:cNvSpPr>
          <p:nvPr>
            <p:ph type="body" sz="quarter" idx="27" hasCustomPrompt="1"/>
          </p:nvPr>
        </p:nvSpPr>
        <p:spPr>
          <a:xfrm>
            <a:off x="8941331"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2" name="Text Placeholder 42">
            <a:extLst>
              <a:ext uri="{FF2B5EF4-FFF2-40B4-BE49-F238E27FC236}">
                <a16:creationId xmlns:a16="http://schemas.microsoft.com/office/drawing/2014/main" id="{4718A598-3D8A-4F79-834F-3BDB04F0D525}"/>
              </a:ext>
            </a:extLst>
          </p:cNvPr>
          <p:cNvSpPr>
            <a:spLocks noGrp="1"/>
          </p:cNvSpPr>
          <p:nvPr>
            <p:ph type="body" sz="quarter" idx="28" hasCustomPrompt="1"/>
          </p:nvPr>
        </p:nvSpPr>
        <p:spPr>
          <a:xfrm>
            <a:off x="10125034"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3" name="Picture Placeholder 7">
            <a:extLst>
              <a:ext uri="{FF2B5EF4-FFF2-40B4-BE49-F238E27FC236}">
                <a16:creationId xmlns:a16="http://schemas.microsoft.com/office/drawing/2014/main" id="{C6BC870B-70E4-4739-8F54-62FAF2AFE514}"/>
              </a:ext>
            </a:extLst>
          </p:cNvPr>
          <p:cNvSpPr>
            <a:spLocks noGrp="1"/>
          </p:cNvSpPr>
          <p:nvPr>
            <p:ph type="pic" sz="quarter" idx="29"/>
          </p:nvPr>
        </p:nvSpPr>
        <p:spPr>
          <a:xfrm>
            <a:off x="1947390" y="4268640"/>
            <a:ext cx="1051560" cy="1234440"/>
          </a:xfrm>
        </p:spPr>
        <p:txBody>
          <a:bodyPr/>
          <a:lstStyle>
            <a:lvl1pPr>
              <a:defRPr sz="1000"/>
            </a:lvl1pPr>
          </a:lstStyle>
          <a:p>
            <a:r>
              <a:rPr lang="en-US"/>
              <a:t>Click icon to add picture</a:t>
            </a:r>
            <a:endParaRPr lang="en-US" dirty="0"/>
          </a:p>
        </p:txBody>
      </p:sp>
      <p:sp>
        <p:nvSpPr>
          <p:cNvPr id="24" name="Picture Placeholder 7">
            <a:extLst>
              <a:ext uri="{FF2B5EF4-FFF2-40B4-BE49-F238E27FC236}">
                <a16:creationId xmlns:a16="http://schemas.microsoft.com/office/drawing/2014/main" id="{A138E17D-BF79-4A1A-990D-572461515143}"/>
              </a:ext>
            </a:extLst>
          </p:cNvPr>
          <p:cNvSpPr>
            <a:spLocks noGrp="1"/>
          </p:cNvSpPr>
          <p:nvPr>
            <p:ph type="pic" sz="quarter" idx="30"/>
          </p:nvPr>
        </p:nvSpPr>
        <p:spPr>
          <a:xfrm>
            <a:off x="3114674" y="4267421"/>
            <a:ext cx="1051560" cy="1234440"/>
          </a:xfrm>
        </p:spPr>
        <p:txBody>
          <a:bodyPr/>
          <a:lstStyle>
            <a:lvl1pPr>
              <a:defRPr sz="1000"/>
            </a:lvl1pPr>
          </a:lstStyle>
          <a:p>
            <a:r>
              <a:rPr lang="en-US"/>
              <a:t>Click icon to add picture</a:t>
            </a:r>
            <a:endParaRPr lang="en-US" dirty="0"/>
          </a:p>
        </p:txBody>
      </p:sp>
      <p:sp>
        <p:nvSpPr>
          <p:cNvPr id="25" name="Picture Placeholder 7">
            <a:extLst>
              <a:ext uri="{FF2B5EF4-FFF2-40B4-BE49-F238E27FC236}">
                <a16:creationId xmlns:a16="http://schemas.microsoft.com/office/drawing/2014/main" id="{808275E5-4D82-41C3-88D1-004BC7E6A136}"/>
              </a:ext>
            </a:extLst>
          </p:cNvPr>
          <p:cNvSpPr>
            <a:spLocks noGrp="1"/>
          </p:cNvSpPr>
          <p:nvPr>
            <p:ph type="pic" sz="quarter" idx="31"/>
          </p:nvPr>
        </p:nvSpPr>
        <p:spPr>
          <a:xfrm>
            <a:off x="4281800" y="4267421"/>
            <a:ext cx="1051560" cy="1234440"/>
          </a:xfrm>
        </p:spPr>
        <p:txBody>
          <a:bodyPr/>
          <a:lstStyle>
            <a:lvl1pPr>
              <a:defRPr sz="1000"/>
            </a:lvl1pPr>
          </a:lstStyle>
          <a:p>
            <a:r>
              <a:rPr lang="en-US"/>
              <a:t>Click icon to add picture</a:t>
            </a:r>
            <a:endParaRPr lang="en-US" dirty="0"/>
          </a:p>
        </p:txBody>
      </p:sp>
      <p:sp>
        <p:nvSpPr>
          <p:cNvPr id="26" name="Picture Placeholder 7">
            <a:extLst>
              <a:ext uri="{FF2B5EF4-FFF2-40B4-BE49-F238E27FC236}">
                <a16:creationId xmlns:a16="http://schemas.microsoft.com/office/drawing/2014/main" id="{1EDE27DC-943B-4CE4-AB18-E019A6A06DD9}"/>
              </a:ext>
            </a:extLst>
          </p:cNvPr>
          <p:cNvSpPr>
            <a:spLocks noGrp="1"/>
          </p:cNvSpPr>
          <p:nvPr>
            <p:ph type="pic" sz="quarter" idx="32"/>
          </p:nvPr>
        </p:nvSpPr>
        <p:spPr>
          <a:xfrm>
            <a:off x="5448926" y="4267421"/>
            <a:ext cx="1051560" cy="1234440"/>
          </a:xfrm>
        </p:spPr>
        <p:txBody>
          <a:bodyPr/>
          <a:lstStyle>
            <a:lvl1pPr>
              <a:defRPr sz="1000"/>
            </a:lvl1pPr>
          </a:lstStyle>
          <a:p>
            <a:r>
              <a:rPr lang="en-US"/>
              <a:t>Click icon to add picture</a:t>
            </a:r>
            <a:endParaRPr lang="en-US" dirty="0"/>
          </a:p>
        </p:txBody>
      </p:sp>
      <p:sp>
        <p:nvSpPr>
          <p:cNvPr id="27" name="Picture Placeholder 7">
            <a:extLst>
              <a:ext uri="{FF2B5EF4-FFF2-40B4-BE49-F238E27FC236}">
                <a16:creationId xmlns:a16="http://schemas.microsoft.com/office/drawing/2014/main" id="{7431CDE9-AE80-47BC-A5C5-36CEDD55FAA6}"/>
              </a:ext>
            </a:extLst>
          </p:cNvPr>
          <p:cNvSpPr>
            <a:spLocks noGrp="1"/>
          </p:cNvSpPr>
          <p:nvPr>
            <p:ph type="pic" sz="quarter" idx="33"/>
          </p:nvPr>
        </p:nvSpPr>
        <p:spPr>
          <a:xfrm>
            <a:off x="6609972" y="4267421"/>
            <a:ext cx="1051560" cy="1234440"/>
          </a:xfrm>
        </p:spPr>
        <p:txBody>
          <a:bodyPr/>
          <a:lstStyle>
            <a:lvl1pPr>
              <a:defRPr sz="1000"/>
            </a:lvl1pPr>
          </a:lstStyle>
          <a:p>
            <a:r>
              <a:rPr lang="en-US"/>
              <a:t>Click icon to add picture</a:t>
            </a:r>
            <a:endParaRPr lang="en-US" dirty="0"/>
          </a:p>
        </p:txBody>
      </p:sp>
      <p:sp>
        <p:nvSpPr>
          <p:cNvPr id="28" name="Picture Placeholder 7">
            <a:extLst>
              <a:ext uri="{FF2B5EF4-FFF2-40B4-BE49-F238E27FC236}">
                <a16:creationId xmlns:a16="http://schemas.microsoft.com/office/drawing/2014/main" id="{505CFE60-C6B1-41D9-AB5F-FC6E09084285}"/>
              </a:ext>
            </a:extLst>
          </p:cNvPr>
          <p:cNvSpPr>
            <a:spLocks noGrp="1"/>
          </p:cNvSpPr>
          <p:nvPr>
            <p:ph type="pic" sz="quarter" idx="34"/>
          </p:nvPr>
        </p:nvSpPr>
        <p:spPr>
          <a:xfrm>
            <a:off x="7771018" y="4263399"/>
            <a:ext cx="1051560" cy="1234440"/>
          </a:xfrm>
        </p:spPr>
        <p:txBody>
          <a:bodyPr/>
          <a:lstStyle>
            <a:lvl1pPr>
              <a:defRPr sz="1000"/>
            </a:lvl1pPr>
          </a:lstStyle>
          <a:p>
            <a:r>
              <a:rPr lang="en-US"/>
              <a:t>Click icon to add picture</a:t>
            </a:r>
            <a:endParaRPr lang="en-US" dirty="0"/>
          </a:p>
        </p:txBody>
      </p:sp>
      <p:sp>
        <p:nvSpPr>
          <p:cNvPr id="29" name="Picture Placeholder 7">
            <a:extLst>
              <a:ext uri="{FF2B5EF4-FFF2-40B4-BE49-F238E27FC236}">
                <a16:creationId xmlns:a16="http://schemas.microsoft.com/office/drawing/2014/main" id="{D1849325-68D5-43D4-B222-692B5032D10D}"/>
              </a:ext>
            </a:extLst>
          </p:cNvPr>
          <p:cNvSpPr>
            <a:spLocks noGrp="1"/>
          </p:cNvSpPr>
          <p:nvPr>
            <p:ph type="pic" sz="quarter" idx="35"/>
          </p:nvPr>
        </p:nvSpPr>
        <p:spPr>
          <a:xfrm>
            <a:off x="8938146" y="4267421"/>
            <a:ext cx="1051560" cy="1234440"/>
          </a:xfrm>
        </p:spPr>
        <p:txBody>
          <a:bodyPr/>
          <a:lstStyle>
            <a:lvl1pPr>
              <a:defRPr sz="1000"/>
            </a:lvl1pPr>
          </a:lstStyle>
          <a:p>
            <a:r>
              <a:rPr lang="en-US"/>
              <a:t>Click icon to add picture</a:t>
            </a:r>
            <a:endParaRPr lang="en-US" dirty="0"/>
          </a:p>
        </p:txBody>
      </p:sp>
      <p:sp>
        <p:nvSpPr>
          <p:cNvPr id="30" name="Picture Placeholder 7">
            <a:extLst>
              <a:ext uri="{FF2B5EF4-FFF2-40B4-BE49-F238E27FC236}">
                <a16:creationId xmlns:a16="http://schemas.microsoft.com/office/drawing/2014/main" id="{F8FE5AB5-EF13-453D-9F13-4A357B015106}"/>
              </a:ext>
            </a:extLst>
          </p:cNvPr>
          <p:cNvSpPr>
            <a:spLocks noGrp="1"/>
          </p:cNvSpPr>
          <p:nvPr>
            <p:ph type="pic" sz="quarter" idx="36"/>
          </p:nvPr>
        </p:nvSpPr>
        <p:spPr>
          <a:xfrm>
            <a:off x="10119898" y="4263399"/>
            <a:ext cx="1051560" cy="1234440"/>
          </a:xfrm>
        </p:spPr>
        <p:txBody>
          <a:bodyPr/>
          <a:lstStyle>
            <a:lvl1pPr>
              <a:defRPr sz="1000"/>
            </a:lvl1pPr>
          </a:lstStyle>
          <a:p>
            <a:r>
              <a:rPr lang="en-US"/>
              <a:t>Click icon to add picture</a:t>
            </a:r>
            <a:endParaRPr lang="en-US" dirty="0"/>
          </a:p>
        </p:txBody>
      </p:sp>
      <p:sp>
        <p:nvSpPr>
          <p:cNvPr id="31" name="Text Placeholder 42">
            <a:extLst>
              <a:ext uri="{FF2B5EF4-FFF2-40B4-BE49-F238E27FC236}">
                <a16:creationId xmlns:a16="http://schemas.microsoft.com/office/drawing/2014/main" id="{3A8DC52F-5D85-4DB9-8A3C-E7984B9EB1FA}"/>
              </a:ext>
            </a:extLst>
          </p:cNvPr>
          <p:cNvSpPr>
            <a:spLocks noGrp="1"/>
          </p:cNvSpPr>
          <p:nvPr>
            <p:ph type="body" sz="quarter" idx="37" hasCustomPrompt="1"/>
          </p:nvPr>
        </p:nvSpPr>
        <p:spPr>
          <a:xfrm>
            <a:off x="1948025" y="554063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2" name="Text Placeholder 42">
            <a:extLst>
              <a:ext uri="{FF2B5EF4-FFF2-40B4-BE49-F238E27FC236}">
                <a16:creationId xmlns:a16="http://schemas.microsoft.com/office/drawing/2014/main" id="{1718DC9B-5EBD-4DE0-814B-56071A1058A9}"/>
              </a:ext>
            </a:extLst>
          </p:cNvPr>
          <p:cNvSpPr>
            <a:spLocks noGrp="1"/>
          </p:cNvSpPr>
          <p:nvPr>
            <p:ph type="body" sz="quarter" idx="38" hasCustomPrompt="1"/>
          </p:nvPr>
        </p:nvSpPr>
        <p:spPr>
          <a:xfrm>
            <a:off x="3114674"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3" name="Text Placeholder 42">
            <a:extLst>
              <a:ext uri="{FF2B5EF4-FFF2-40B4-BE49-F238E27FC236}">
                <a16:creationId xmlns:a16="http://schemas.microsoft.com/office/drawing/2014/main" id="{B11AA496-603E-49B0-9927-BA96ED6FDB06}"/>
              </a:ext>
            </a:extLst>
          </p:cNvPr>
          <p:cNvSpPr>
            <a:spLocks noGrp="1"/>
          </p:cNvSpPr>
          <p:nvPr>
            <p:ph type="body" sz="quarter" idx="39" hasCustomPrompt="1"/>
          </p:nvPr>
        </p:nvSpPr>
        <p:spPr>
          <a:xfrm>
            <a:off x="4285915"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4" name="Text Placeholder 42">
            <a:extLst>
              <a:ext uri="{FF2B5EF4-FFF2-40B4-BE49-F238E27FC236}">
                <a16:creationId xmlns:a16="http://schemas.microsoft.com/office/drawing/2014/main" id="{5CFC1A3F-62B9-4393-8977-51B00E727251}"/>
              </a:ext>
            </a:extLst>
          </p:cNvPr>
          <p:cNvSpPr>
            <a:spLocks noGrp="1"/>
          </p:cNvSpPr>
          <p:nvPr>
            <p:ph type="body" sz="quarter" idx="40" hasCustomPrompt="1"/>
          </p:nvPr>
        </p:nvSpPr>
        <p:spPr>
          <a:xfrm>
            <a:off x="5449561"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5" name="Text Placeholder 42">
            <a:extLst>
              <a:ext uri="{FF2B5EF4-FFF2-40B4-BE49-F238E27FC236}">
                <a16:creationId xmlns:a16="http://schemas.microsoft.com/office/drawing/2014/main" id="{B03CA15B-4366-4A97-8954-7E388A431AAC}"/>
              </a:ext>
            </a:extLst>
          </p:cNvPr>
          <p:cNvSpPr>
            <a:spLocks noGrp="1"/>
          </p:cNvSpPr>
          <p:nvPr>
            <p:ph type="body" sz="quarter" idx="41" hasCustomPrompt="1"/>
          </p:nvPr>
        </p:nvSpPr>
        <p:spPr>
          <a:xfrm>
            <a:off x="6609972"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6" name="Text Placeholder 42">
            <a:extLst>
              <a:ext uri="{FF2B5EF4-FFF2-40B4-BE49-F238E27FC236}">
                <a16:creationId xmlns:a16="http://schemas.microsoft.com/office/drawing/2014/main" id="{9069D47D-68C7-4C5D-A2F0-6C69C6C1CE16}"/>
              </a:ext>
            </a:extLst>
          </p:cNvPr>
          <p:cNvSpPr>
            <a:spLocks noGrp="1"/>
          </p:cNvSpPr>
          <p:nvPr>
            <p:ph type="body" sz="quarter" idx="42" hasCustomPrompt="1"/>
          </p:nvPr>
        </p:nvSpPr>
        <p:spPr>
          <a:xfrm>
            <a:off x="7771653"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7" name="Text Placeholder 42">
            <a:extLst>
              <a:ext uri="{FF2B5EF4-FFF2-40B4-BE49-F238E27FC236}">
                <a16:creationId xmlns:a16="http://schemas.microsoft.com/office/drawing/2014/main" id="{CCD023AC-48CD-4DFE-B9F2-90BB6E2F92F3}"/>
              </a:ext>
            </a:extLst>
          </p:cNvPr>
          <p:cNvSpPr>
            <a:spLocks noGrp="1"/>
          </p:cNvSpPr>
          <p:nvPr>
            <p:ph type="body" sz="quarter" idx="43" hasCustomPrompt="1"/>
          </p:nvPr>
        </p:nvSpPr>
        <p:spPr>
          <a:xfrm>
            <a:off x="8941331"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8" name="Text Placeholder 42">
            <a:extLst>
              <a:ext uri="{FF2B5EF4-FFF2-40B4-BE49-F238E27FC236}">
                <a16:creationId xmlns:a16="http://schemas.microsoft.com/office/drawing/2014/main" id="{B9A97FD2-6B97-4B2A-B429-FC9E82A84F3B}"/>
              </a:ext>
            </a:extLst>
          </p:cNvPr>
          <p:cNvSpPr>
            <a:spLocks noGrp="1"/>
          </p:cNvSpPr>
          <p:nvPr>
            <p:ph type="body" sz="quarter" idx="44" hasCustomPrompt="1"/>
          </p:nvPr>
        </p:nvSpPr>
        <p:spPr>
          <a:xfrm>
            <a:off x="10125034"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Tree>
    <p:extLst>
      <p:ext uri="{BB962C8B-B14F-4D97-AF65-F5344CB8AC3E}">
        <p14:creationId xmlns:p14="http://schemas.microsoft.com/office/powerpoint/2010/main" val="319869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4/24/2024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4/24/2024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4/24/2024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4/24/2024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4/24/2024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4/24/2024</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 name="Picture 1" descr="A red white and blue logo&#10;&#10;Description automatically generated">
            <a:extLst>
              <a:ext uri="{FF2B5EF4-FFF2-40B4-BE49-F238E27FC236}">
                <a16:creationId xmlns:a16="http://schemas.microsoft.com/office/drawing/2014/main" id="{1071E5A2-1060-E632-E1B1-FF1B15FA7AD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7203" y="5764266"/>
            <a:ext cx="1682547" cy="813823"/>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800"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D4139-06CD-DE45-A105-500319535A03}" type="datetimeFigureOut">
              <a:rPr lang="en-US" smtClean="0"/>
              <a:t>4/24/2024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1E8B4-AB5E-3748-B943-BA3D5487DD1E}" type="slidenum">
              <a:rPr lang="en-US" smtClean="0"/>
              <a:t>‹#›</a:t>
            </a:fld>
            <a:endParaRPr lang="en-US"/>
          </a:p>
        </p:txBody>
      </p:sp>
    </p:spTree>
    <p:extLst>
      <p:ext uri="{BB962C8B-B14F-4D97-AF65-F5344CB8AC3E}">
        <p14:creationId xmlns:p14="http://schemas.microsoft.com/office/powerpoint/2010/main" val="3023181968"/>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2.jpe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63.jpg"/><Relationship Id="rId7" Type="http://schemas.openxmlformats.org/officeDocument/2006/relationships/image" Target="../media/image67.jpg"/><Relationship Id="rId12" Type="http://schemas.openxmlformats.org/officeDocument/2006/relationships/image" Target="../media/image72.jp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6.jpg"/><Relationship Id="rId11" Type="http://schemas.openxmlformats.org/officeDocument/2006/relationships/image" Target="../media/image71.jpg"/><Relationship Id="rId5" Type="http://schemas.openxmlformats.org/officeDocument/2006/relationships/image" Target="../media/image65.jpg"/><Relationship Id="rId10" Type="http://schemas.openxmlformats.org/officeDocument/2006/relationships/image" Target="../media/image70.jpg"/><Relationship Id="rId4" Type="http://schemas.openxmlformats.org/officeDocument/2006/relationships/image" Target="../media/image64.jpg"/><Relationship Id="rId9" Type="http://schemas.openxmlformats.org/officeDocument/2006/relationships/image" Target="../media/image69.jpg"/></Relationships>
</file>

<file path=ppt/slides/_rels/slide3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jp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jp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notesSlide" Target="../notesSlides/notesSlide5.xml"/><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E9AA-D8EF-4570-B8BC-CF323858B6A8}"/>
              </a:ext>
            </a:extLst>
          </p:cNvPr>
          <p:cNvSpPr>
            <a:spLocks noGrp="1"/>
          </p:cNvSpPr>
          <p:nvPr>
            <p:ph type="ctrTitle"/>
          </p:nvPr>
        </p:nvSpPr>
        <p:spPr/>
        <p:txBody>
          <a:bodyPr/>
          <a:lstStyle/>
          <a:p>
            <a:r>
              <a:rPr lang="en-US" dirty="0"/>
              <a:t>2024-25 NFHS VOLLEYBALL rules PowerPoint </a:t>
            </a:r>
          </a:p>
        </p:txBody>
      </p:sp>
      <p:sp>
        <p:nvSpPr>
          <p:cNvPr id="3" name="Subtitle 2">
            <a:extLst>
              <a:ext uri="{FF2B5EF4-FFF2-40B4-BE49-F238E27FC236}">
                <a16:creationId xmlns:a16="http://schemas.microsoft.com/office/drawing/2014/main" id="{1CA9316E-FC88-467A-9E1E-946482C728B4}"/>
              </a:ext>
            </a:extLst>
          </p:cNvPr>
          <p:cNvSpPr>
            <a:spLocks noGrp="1"/>
          </p:cNvSpPr>
          <p:nvPr>
            <p:ph type="subTitle" idx="1"/>
          </p:nvPr>
        </p:nvSpPr>
        <p:spPr/>
        <p:txBody>
          <a:bodyPr/>
          <a:lstStyle/>
          <a:p>
            <a:r>
              <a:rPr lang="en-US" dirty="0"/>
              <a:t>Rules Changes</a:t>
            </a:r>
          </a:p>
          <a:p>
            <a:r>
              <a:rPr lang="en-US" dirty="0"/>
              <a:t>Editorial Changes</a:t>
            </a:r>
          </a:p>
          <a:p>
            <a:r>
              <a:rPr lang="en-US" dirty="0"/>
              <a:t>Points of Emphasis</a:t>
            </a:r>
          </a:p>
          <a:p>
            <a:endParaRPr lang="en-US" dirty="0"/>
          </a:p>
        </p:txBody>
      </p:sp>
    </p:spTree>
    <p:extLst>
      <p:ext uri="{BB962C8B-B14F-4D97-AF65-F5344CB8AC3E}">
        <p14:creationId xmlns:p14="http://schemas.microsoft.com/office/powerpoint/2010/main" val="17885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40AF-E634-54F9-501A-CADA26497723}"/>
              </a:ext>
            </a:extLst>
          </p:cNvPr>
          <p:cNvSpPr>
            <a:spLocks noGrp="1"/>
          </p:cNvSpPr>
          <p:nvPr>
            <p:ph type="title"/>
          </p:nvPr>
        </p:nvSpPr>
        <p:spPr/>
        <p:txBody>
          <a:bodyPr/>
          <a:lstStyle/>
          <a:p>
            <a:r>
              <a:rPr lang="en-US" dirty="0"/>
              <a:t>2024-25 NFHS volleyball</a:t>
            </a:r>
          </a:p>
        </p:txBody>
      </p:sp>
      <p:sp>
        <p:nvSpPr>
          <p:cNvPr id="3" name="Text Placeholder 2">
            <a:extLst>
              <a:ext uri="{FF2B5EF4-FFF2-40B4-BE49-F238E27FC236}">
                <a16:creationId xmlns:a16="http://schemas.microsoft.com/office/drawing/2014/main" id="{8052AA85-42DD-1DB3-63A2-2D25C648417F}"/>
              </a:ext>
            </a:extLst>
          </p:cNvPr>
          <p:cNvSpPr>
            <a:spLocks noGrp="1"/>
          </p:cNvSpPr>
          <p:nvPr>
            <p:ph type="body" idx="1"/>
          </p:nvPr>
        </p:nvSpPr>
        <p:spPr/>
        <p:txBody>
          <a:bodyPr/>
          <a:lstStyle/>
          <a:p>
            <a:r>
              <a:rPr lang="en-US" dirty="0"/>
              <a:t>Rules Changes</a:t>
            </a:r>
          </a:p>
        </p:txBody>
      </p:sp>
    </p:spTree>
    <p:extLst>
      <p:ext uri="{BB962C8B-B14F-4D97-AF65-F5344CB8AC3E}">
        <p14:creationId xmlns:p14="http://schemas.microsoft.com/office/powerpoint/2010/main" val="227479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3781-FEF9-D420-6886-60D3F826854C}"/>
              </a:ext>
            </a:extLst>
          </p:cNvPr>
          <p:cNvSpPr>
            <a:spLocks noGrp="1"/>
          </p:cNvSpPr>
          <p:nvPr>
            <p:ph type="title"/>
          </p:nvPr>
        </p:nvSpPr>
        <p:spPr/>
        <p:txBody>
          <a:bodyPr/>
          <a:lstStyle/>
          <a:p>
            <a:r>
              <a:rPr lang="en-US" dirty="0"/>
              <a:t>Legal uniform</a:t>
            </a:r>
            <a:br>
              <a:rPr lang="en-US" dirty="0"/>
            </a:br>
            <a:r>
              <a:rPr lang="en-US" dirty="0"/>
              <a:t>4-2-3</a:t>
            </a:r>
            <a:r>
              <a:rPr lang="en-US" cap="none" dirty="0"/>
              <a:t> NOTE (NEW)</a:t>
            </a:r>
            <a:r>
              <a:rPr lang="en-US" dirty="0"/>
              <a:t>, 7-1-1 NOTE</a:t>
            </a:r>
          </a:p>
        </p:txBody>
      </p:sp>
      <p:sp>
        <p:nvSpPr>
          <p:cNvPr id="3" name="Content Placeholder 2">
            <a:extLst>
              <a:ext uri="{FF2B5EF4-FFF2-40B4-BE49-F238E27FC236}">
                <a16:creationId xmlns:a16="http://schemas.microsoft.com/office/drawing/2014/main" id="{FB10847C-9B90-FDD7-AB7C-F1427D973E8F}"/>
              </a:ext>
            </a:extLst>
          </p:cNvPr>
          <p:cNvSpPr>
            <a:spLocks noGrp="1"/>
          </p:cNvSpPr>
          <p:nvPr>
            <p:ph idx="1"/>
          </p:nvPr>
        </p:nvSpPr>
        <p:spPr>
          <a:xfrm>
            <a:off x="1940985" y="5517221"/>
            <a:ext cx="10026649" cy="924675"/>
          </a:xfrm>
        </p:spPr>
        <p:txBody>
          <a:bodyPr/>
          <a:lstStyle/>
          <a:p>
            <a:r>
              <a:rPr lang="en-US" dirty="0"/>
              <a:t>A player may change uniform numbers without penalty when a uniform is damaged, in addition to when a uniform has blood on it.</a:t>
            </a:r>
          </a:p>
        </p:txBody>
      </p:sp>
      <p:sp>
        <p:nvSpPr>
          <p:cNvPr id="4" name="Footer Placeholder 3">
            <a:extLst>
              <a:ext uri="{FF2B5EF4-FFF2-40B4-BE49-F238E27FC236}">
                <a16:creationId xmlns:a16="http://schemas.microsoft.com/office/drawing/2014/main" id="{5217DC85-3E30-EC3A-D3E6-4195BF484086}"/>
              </a:ext>
            </a:extLst>
          </p:cNvPr>
          <p:cNvSpPr>
            <a:spLocks noGrp="1"/>
          </p:cNvSpPr>
          <p:nvPr>
            <p:ph type="ftr" sz="quarter" idx="11"/>
          </p:nvPr>
        </p:nvSpPr>
        <p:spPr/>
        <p:txBody>
          <a:bodyPr/>
          <a:lstStyle/>
          <a:p>
            <a:pPr>
              <a:defRPr/>
            </a:pPr>
            <a:r>
              <a:rPr lang="en-US"/>
              <a:t>www.nfhs.org</a:t>
            </a:r>
          </a:p>
        </p:txBody>
      </p:sp>
      <p:pic>
        <p:nvPicPr>
          <p:cNvPr id="7" name="Picture 6" descr="A person in a volleyball uniform&#10;&#10;Description automatically generated">
            <a:extLst>
              <a:ext uri="{FF2B5EF4-FFF2-40B4-BE49-F238E27FC236}">
                <a16:creationId xmlns:a16="http://schemas.microsoft.com/office/drawing/2014/main" id="{687A8A43-9C98-371B-8CFE-4F7D3744C1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849" y="1992279"/>
            <a:ext cx="6744584" cy="3423896"/>
          </a:xfrm>
          <a:prstGeom prst="rect">
            <a:avLst/>
          </a:prstGeom>
        </p:spPr>
      </p:pic>
    </p:spTree>
    <p:extLst>
      <p:ext uri="{BB962C8B-B14F-4D97-AF65-F5344CB8AC3E}">
        <p14:creationId xmlns:p14="http://schemas.microsoft.com/office/powerpoint/2010/main" val="47450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C7D8E-7C19-D2F8-0D2E-8FF90DBB2552}"/>
            </a:ext>
          </a:extLst>
        </p:cNvPr>
        <p:cNvGrpSpPr/>
        <p:nvPr/>
      </p:nvGrpSpPr>
      <p:grpSpPr>
        <a:xfrm>
          <a:off x="0" y="0"/>
          <a:ext cx="0" cy="0"/>
          <a:chOff x="0" y="0"/>
          <a:chExt cx="0" cy="0"/>
        </a:xfrm>
      </p:grpSpPr>
      <p:pic>
        <p:nvPicPr>
          <p:cNvPr id="15" name="Picture 14" descr="A group of women's volleyball players&#10;&#10;Description automatically generated">
            <a:extLst>
              <a:ext uri="{FF2B5EF4-FFF2-40B4-BE49-F238E27FC236}">
                <a16:creationId xmlns:a16="http://schemas.microsoft.com/office/drawing/2014/main" id="{D7069052-9C1C-ADA6-7CFA-CFF634ECB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985" y="2056685"/>
            <a:ext cx="7222065" cy="4333239"/>
          </a:xfrm>
          <a:prstGeom prst="rect">
            <a:avLst/>
          </a:prstGeom>
        </p:spPr>
      </p:pic>
      <p:sp>
        <p:nvSpPr>
          <p:cNvPr id="2" name="Title 1">
            <a:extLst>
              <a:ext uri="{FF2B5EF4-FFF2-40B4-BE49-F238E27FC236}">
                <a16:creationId xmlns:a16="http://schemas.microsoft.com/office/drawing/2014/main" id="{83CAB59B-6920-DB23-7352-2D3ACC469476}"/>
              </a:ext>
            </a:extLst>
          </p:cNvPr>
          <p:cNvSpPr>
            <a:spLocks noGrp="1"/>
          </p:cNvSpPr>
          <p:nvPr>
            <p:ph type="title"/>
          </p:nvPr>
        </p:nvSpPr>
        <p:spPr/>
        <p:txBody>
          <a:bodyPr/>
          <a:lstStyle/>
          <a:p>
            <a:r>
              <a:rPr lang="en-US" dirty="0"/>
              <a:t>First referee responsibilities</a:t>
            </a:r>
            <a:br>
              <a:rPr lang="en-US" dirty="0"/>
            </a:br>
            <a:r>
              <a:rPr lang="en-US" dirty="0"/>
              <a:t>5-4-3</a:t>
            </a:r>
            <a:r>
              <a:rPr lang="en-US" cap="none" dirty="0"/>
              <a:t>c</a:t>
            </a:r>
            <a:r>
              <a:rPr lang="en-US" dirty="0"/>
              <a:t>(1)</a:t>
            </a:r>
          </a:p>
        </p:txBody>
      </p:sp>
      <p:sp>
        <p:nvSpPr>
          <p:cNvPr id="3" name="Content Placeholder 2">
            <a:extLst>
              <a:ext uri="{FF2B5EF4-FFF2-40B4-BE49-F238E27FC236}">
                <a16:creationId xmlns:a16="http://schemas.microsoft.com/office/drawing/2014/main" id="{71B6D96B-4CAC-B323-8DDE-47B8CD9CFCCB}"/>
              </a:ext>
            </a:extLst>
          </p:cNvPr>
          <p:cNvSpPr>
            <a:spLocks noGrp="1"/>
          </p:cNvSpPr>
          <p:nvPr>
            <p:ph idx="1"/>
          </p:nvPr>
        </p:nvSpPr>
        <p:spPr>
          <a:xfrm>
            <a:off x="9163050" y="2137025"/>
            <a:ext cx="2804583" cy="4190751"/>
          </a:xfrm>
        </p:spPr>
        <p:txBody>
          <a:bodyPr/>
          <a:lstStyle/>
          <a:p>
            <a:r>
              <a:rPr lang="en-US" dirty="0"/>
              <a:t>All players on the roster, not just starting players, may stand on their respective end lines prior to the first set.</a:t>
            </a:r>
          </a:p>
        </p:txBody>
      </p:sp>
      <p:sp>
        <p:nvSpPr>
          <p:cNvPr id="4" name="Footer Placeholder 3">
            <a:extLst>
              <a:ext uri="{FF2B5EF4-FFF2-40B4-BE49-F238E27FC236}">
                <a16:creationId xmlns:a16="http://schemas.microsoft.com/office/drawing/2014/main" id="{0408681F-3D0B-8546-AA45-55199A384A1E}"/>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57419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C4872-3855-C0AA-820F-307FDD662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331A2C-E42C-5A29-0108-924BED25277D}"/>
              </a:ext>
            </a:extLst>
          </p:cNvPr>
          <p:cNvSpPr>
            <a:spLocks noGrp="1"/>
          </p:cNvSpPr>
          <p:nvPr>
            <p:ph type="title"/>
          </p:nvPr>
        </p:nvSpPr>
        <p:spPr/>
        <p:txBody>
          <a:bodyPr/>
          <a:lstStyle/>
          <a:p>
            <a:r>
              <a:rPr lang="en-US" dirty="0"/>
              <a:t>Line judge responsibilities</a:t>
            </a:r>
            <a:br>
              <a:rPr lang="en-US" dirty="0"/>
            </a:br>
            <a:r>
              <a:rPr lang="en-US" dirty="0"/>
              <a:t>5-9-2</a:t>
            </a:r>
            <a:r>
              <a:rPr lang="en-US" cap="none" dirty="0"/>
              <a:t>b</a:t>
            </a:r>
            <a:r>
              <a:rPr lang="en-US" dirty="0"/>
              <a:t> note (NEW), State Association adoption chart</a:t>
            </a:r>
          </a:p>
        </p:txBody>
      </p:sp>
      <p:sp>
        <p:nvSpPr>
          <p:cNvPr id="4" name="Footer Placeholder 3">
            <a:extLst>
              <a:ext uri="{FF2B5EF4-FFF2-40B4-BE49-F238E27FC236}">
                <a16:creationId xmlns:a16="http://schemas.microsoft.com/office/drawing/2014/main" id="{FEA6D589-D264-3502-EB67-2834C784A5D6}"/>
              </a:ext>
            </a:extLst>
          </p:cNvPr>
          <p:cNvSpPr>
            <a:spLocks noGrp="1"/>
          </p:cNvSpPr>
          <p:nvPr>
            <p:ph type="ftr" sz="quarter" idx="11"/>
          </p:nvPr>
        </p:nvSpPr>
        <p:spPr/>
        <p:txBody>
          <a:bodyPr/>
          <a:lstStyle/>
          <a:p>
            <a:pPr>
              <a:defRPr/>
            </a:pPr>
            <a:r>
              <a:rPr lang="en-US"/>
              <a:t>www.nfhs.org</a:t>
            </a:r>
          </a:p>
        </p:txBody>
      </p:sp>
      <p:sp>
        <p:nvSpPr>
          <p:cNvPr id="5" name="Content Placeholder 2">
            <a:extLst>
              <a:ext uri="{FF2B5EF4-FFF2-40B4-BE49-F238E27FC236}">
                <a16:creationId xmlns:a16="http://schemas.microsoft.com/office/drawing/2014/main" id="{D032B3A6-3CCB-A3D7-08F7-EF4E2D86BAA7}"/>
              </a:ext>
            </a:extLst>
          </p:cNvPr>
          <p:cNvSpPr txBox="1">
            <a:spLocks/>
          </p:cNvSpPr>
          <p:nvPr/>
        </p:nvSpPr>
        <p:spPr bwMode="auto">
          <a:xfrm>
            <a:off x="1860331" y="5217892"/>
            <a:ext cx="9446665" cy="1170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Line judges will switch sides of the court between sets when, by state association adoption, teams remain on the same benches throughout the match.</a:t>
            </a:r>
          </a:p>
          <a:p>
            <a:endParaRPr lang="en-US" dirty="0"/>
          </a:p>
        </p:txBody>
      </p:sp>
      <p:pic>
        <p:nvPicPr>
          <p:cNvPr id="7" name="Picture 6" descr="A screenshot of a video game&#10;&#10;Description automatically generated">
            <a:extLst>
              <a:ext uri="{FF2B5EF4-FFF2-40B4-BE49-F238E27FC236}">
                <a16:creationId xmlns:a16="http://schemas.microsoft.com/office/drawing/2014/main" id="{543B14D1-A3FB-B692-9345-B61176EF7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561" y="1961892"/>
            <a:ext cx="8174736" cy="3200400"/>
          </a:xfrm>
          <a:prstGeom prst="rect">
            <a:avLst/>
          </a:prstGeom>
        </p:spPr>
      </p:pic>
    </p:spTree>
    <p:extLst>
      <p:ext uri="{BB962C8B-B14F-4D97-AF65-F5344CB8AC3E}">
        <p14:creationId xmlns:p14="http://schemas.microsoft.com/office/powerpoint/2010/main" val="47473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0F4B-B6BE-4E3A-C9E6-E2B43DEB2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6B1F0-30BC-F44E-09D8-8D06C3C8C038}"/>
              </a:ext>
            </a:extLst>
          </p:cNvPr>
          <p:cNvSpPr>
            <a:spLocks noGrp="1"/>
          </p:cNvSpPr>
          <p:nvPr>
            <p:ph type="title"/>
          </p:nvPr>
        </p:nvSpPr>
        <p:spPr/>
        <p:txBody>
          <a:bodyPr/>
          <a:lstStyle/>
          <a:p>
            <a:r>
              <a:rPr lang="en-US" dirty="0"/>
              <a:t>injury</a:t>
            </a:r>
            <a:br>
              <a:rPr lang="en-US" dirty="0"/>
            </a:br>
            <a:r>
              <a:rPr lang="en-US" dirty="0"/>
              <a:t>11-4-1</a:t>
            </a:r>
            <a:r>
              <a:rPr lang="en-US" cap="none" dirty="0"/>
              <a:t>b</a:t>
            </a:r>
            <a:endParaRPr lang="en-US" dirty="0"/>
          </a:p>
        </p:txBody>
      </p:sp>
      <p:sp>
        <p:nvSpPr>
          <p:cNvPr id="3" name="Content Placeholder 2">
            <a:extLst>
              <a:ext uri="{FF2B5EF4-FFF2-40B4-BE49-F238E27FC236}">
                <a16:creationId xmlns:a16="http://schemas.microsoft.com/office/drawing/2014/main" id="{31A99093-A655-516E-5263-297099EF1EA0}"/>
              </a:ext>
            </a:extLst>
          </p:cNvPr>
          <p:cNvSpPr>
            <a:spLocks noGrp="1"/>
          </p:cNvSpPr>
          <p:nvPr>
            <p:ph idx="1"/>
          </p:nvPr>
        </p:nvSpPr>
        <p:spPr>
          <a:xfrm>
            <a:off x="6204173" y="1856581"/>
            <a:ext cx="5763462" cy="4338637"/>
          </a:xfrm>
        </p:spPr>
        <p:txBody>
          <a:bodyPr/>
          <a:lstStyle/>
          <a:p>
            <a:r>
              <a:rPr kumimoji="0" lang="en-US" sz="2400" b="0" i="0" u="none" strike="noStrike" kern="1200" cap="none" spc="0" normalizeH="0" baseline="0" noProof="0" dirty="0">
                <a:ln>
                  <a:noFill/>
                </a:ln>
                <a:effectLst/>
                <a:uLnTx/>
                <a:uFillTx/>
                <a:latin typeface="Calibri"/>
                <a:ea typeface="+mn-ea"/>
                <a:cs typeface="+mn-cs"/>
              </a:rPr>
              <a:t>Teams may substitute during an injury time-out for the libero replacement if the libero is injured or ill.</a:t>
            </a:r>
          </a:p>
          <a:p>
            <a:pPr lvl="1"/>
            <a:r>
              <a:rPr lang="en-US" sz="2200" dirty="0">
                <a:latin typeface="Calibri"/>
              </a:rPr>
              <a:t>In the </a:t>
            </a:r>
            <a:r>
              <a:rPr lang="en-US" sz="2200" dirty="0" err="1">
                <a:latin typeface="Calibri"/>
              </a:rPr>
              <a:t>PlayPic</a:t>
            </a:r>
            <a:r>
              <a:rPr lang="en-US" sz="2200" dirty="0">
                <a:latin typeface="Calibri"/>
              </a:rPr>
              <a:t>, the libero in yellow is injured and cannot continue.</a:t>
            </a:r>
          </a:p>
          <a:p>
            <a:pPr lvl="1"/>
            <a:r>
              <a:rPr lang="en-US" sz="2200" dirty="0">
                <a:latin typeface="Calibri"/>
              </a:rPr>
              <a:t>The libero replacement, No. 8,</a:t>
            </a:r>
            <a:r>
              <a:rPr kumimoji="0" lang="en-US" sz="2200" b="0" i="0" u="none" strike="noStrike" kern="1200" cap="none" spc="0" normalizeH="0" baseline="0" noProof="0" dirty="0">
                <a:ln>
                  <a:noFill/>
                </a:ln>
                <a:effectLst/>
                <a:uLnTx/>
                <a:uFillTx/>
                <a:latin typeface="Calibri"/>
                <a:ea typeface="+mn-ea"/>
                <a:cs typeface="+mn-cs"/>
              </a:rPr>
              <a:t> must enter as the replacement.</a:t>
            </a:r>
          </a:p>
          <a:p>
            <a:pPr lvl="1"/>
            <a:r>
              <a:rPr lang="en-US" sz="2200" dirty="0">
                <a:latin typeface="Calibri"/>
              </a:rPr>
              <a:t>Next, the head </a:t>
            </a:r>
            <a:r>
              <a:rPr kumimoji="0" lang="en-US" sz="2200" b="0" i="0" u="none" strike="noStrike" kern="1200" cap="none" spc="0" normalizeH="0" baseline="0" noProof="0" dirty="0">
                <a:ln>
                  <a:noFill/>
                </a:ln>
                <a:effectLst/>
                <a:uLnTx/>
                <a:uFillTx/>
                <a:latin typeface="Calibri"/>
                <a:ea typeface="+mn-ea"/>
                <a:cs typeface="+mn-cs"/>
              </a:rPr>
              <a:t>coach may request a substitution (No. 7 for No. 8).</a:t>
            </a:r>
          </a:p>
          <a:p>
            <a:r>
              <a:rPr kumimoji="0" lang="en-US" sz="2400" b="0" i="0" u="none" strike="noStrike" kern="1200" cap="none" spc="0" normalizeH="0" baseline="0" noProof="0" dirty="0">
                <a:ln>
                  <a:noFill/>
                </a:ln>
                <a:effectLst/>
                <a:uLnTx/>
                <a:uFillTx/>
                <a:latin typeface="Calibri"/>
                <a:ea typeface="+mn-ea"/>
                <a:cs typeface="+mn-cs"/>
              </a:rPr>
              <a:t>Teams no longer must wait until the next completed rally to make the substitution. </a:t>
            </a:r>
          </a:p>
          <a:p>
            <a:r>
              <a:rPr lang="en-US" sz="2400" dirty="0">
                <a:latin typeface="Calibri"/>
              </a:rPr>
              <a:t>No other substitutions may take place at this time as play resumes with a replay.</a:t>
            </a:r>
            <a:endParaRPr kumimoji="0" lang="en-US" sz="2400" b="0" i="0" u="none" strike="noStrike" kern="1200" cap="none" spc="0" normalizeH="0" baseline="0" noProof="0" dirty="0">
              <a:ln>
                <a:noFill/>
              </a:ln>
              <a:effectLst/>
              <a:uLnTx/>
              <a:uFillTx/>
              <a:latin typeface="Calibri"/>
              <a:ea typeface="+mn-ea"/>
              <a:cs typeface="+mn-cs"/>
            </a:endParaRPr>
          </a:p>
          <a:p>
            <a:endParaRPr lang="en-US" sz="2400" dirty="0"/>
          </a:p>
        </p:txBody>
      </p:sp>
      <p:sp>
        <p:nvSpPr>
          <p:cNvPr id="4" name="Footer Placeholder 3">
            <a:extLst>
              <a:ext uri="{FF2B5EF4-FFF2-40B4-BE49-F238E27FC236}">
                <a16:creationId xmlns:a16="http://schemas.microsoft.com/office/drawing/2014/main" id="{70044EC2-E2EA-36D8-0441-AC714158C401}"/>
              </a:ext>
            </a:extLst>
          </p:cNvPr>
          <p:cNvSpPr>
            <a:spLocks noGrp="1"/>
          </p:cNvSpPr>
          <p:nvPr>
            <p:ph type="ftr" sz="quarter" idx="11"/>
          </p:nvPr>
        </p:nvSpPr>
        <p:spPr/>
        <p:txBody>
          <a:bodyPr/>
          <a:lstStyle/>
          <a:p>
            <a:pPr>
              <a:defRPr/>
            </a:pPr>
            <a:r>
              <a:rPr lang="en-US"/>
              <a:t>www.nfhs.org</a:t>
            </a:r>
          </a:p>
        </p:txBody>
      </p:sp>
      <p:pic>
        <p:nvPicPr>
          <p:cNvPr id="10" name="Picture 9" descr="A group of people standing around a basketball game&#10;&#10;Description automatically generated">
            <a:extLst>
              <a:ext uri="{FF2B5EF4-FFF2-40B4-BE49-F238E27FC236}">
                <a16:creationId xmlns:a16="http://schemas.microsoft.com/office/drawing/2014/main" id="{BA7FF2C9-B343-2DCA-823E-3E3F7959D8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562" y="2319425"/>
            <a:ext cx="4748611" cy="3227814"/>
          </a:xfrm>
          <a:prstGeom prst="rect">
            <a:avLst/>
          </a:prstGeom>
        </p:spPr>
      </p:pic>
    </p:spTree>
    <p:extLst>
      <p:ext uri="{BB962C8B-B14F-4D97-AF65-F5344CB8AC3E}">
        <p14:creationId xmlns:p14="http://schemas.microsoft.com/office/powerpoint/2010/main" val="314477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33A8-28F7-C156-648C-0B900E1F271F}"/>
              </a:ext>
            </a:extLst>
          </p:cNvPr>
          <p:cNvSpPr>
            <a:spLocks noGrp="1"/>
          </p:cNvSpPr>
          <p:nvPr>
            <p:ph type="title"/>
          </p:nvPr>
        </p:nvSpPr>
        <p:spPr/>
        <p:txBody>
          <a:bodyPr/>
          <a:lstStyle/>
          <a:p>
            <a:r>
              <a:rPr lang="en-US" dirty="0"/>
              <a:t>2024-25 NFHS Volleyball</a:t>
            </a:r>
          </a:p>
        </p:txBody>
      </p:sp>
      <p:sp>
        <p:nvSpPr>
          <p:cNvPr id="3" name="Text Placeholder 2">
            <a:extLst>
              <a:ext uri="{FF2B5EF4-FFF2-40B4-BE49-F238E27FC236}">
                <a16:creationId xmlns:a16="http://schemas.microsoft.com/office/drawing/2014/main" id="{C82134D6-C420-EB32-9515-F16011848377}"/>
              </a:ext>
            </a:extLst>
          </p:cNvPr>
          <p:cNvSpPr>
            <a:spLocks noGrp="1"/>
          </p:cNvSpPr>
          <p:nvPr>
            <p:ph type="body" idx="1"/>
          </p:nvPr>
        </p:nvSpPr>
        <p:spPr/>
        <p:txBody>
          <a:bodyPr/>
          <a:lstStyle/>
          <a:p>
            <a:r>
              <a:rPr lang="en-US" dirty="0"/>
              <a:t>Editorial Changes</a:t>
            </a:r>
          </a:p>
        </p:txBody>
      </p:sp>
    </p:spTree>
    <p:extLst>
      <p:ext uri="{BB962C8B-B14F-4D97-AF65-F5344CB8AC3E}">
        <p14:creationId xmlns:p14="http://schemas.microsoft.com/office/powerpoint/2010/main" val="150107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8C9D-0F98-9738-60AF-856B5057D0AD}"/>
              </a:ext>
            </a:extLst>
          </p:cNvPr>
          <p:cNvSpPr>
            <a:spLocks noGrp="1"/>
          </p:cNvSpPr>
          <p:nvPr>
            <p:ph type="title"/>
          </p:nvPr>
        </p:nvSpPr>
        <p:spPr/>
        <p:txBody>
          <a:bodyPr/>
          <a:lstStyle/>
          <a:p>
            <a:r>
              <a:rPr lang="en-US" dirty="0"/>
              <a:t>Suggested </a:t>
            </a:r>
            <a:r>
              <a:rPr lang="en-US" dirty="0" err="1"/>
              <a:t>prematch</a:t>
            </a:r>
            <a:r>
              <a:rPr lang="en-US" dirty="0"/>
              <a:t> protocols</a:t>
            </a:r>
          </a:p>
        </p:txBody>
      </p:sp>
      <p:sp>
        <p:nvSpPr>
          <p:cNvPr id="4" name="Footer Placeholder 3">
            <a:extLst>
              <a:ext uri="{FF2B5EF4-FFF2-40B4-BE49-F238E27FC236}">
                <a16:creationId xmlns:a16="http://schemas.microsoft.com/office/drawing/2014/main" id="{EDD441E1-39E5-3242-0284-F899C97DEA03}"/>
              </a:ext>
            </a:extLst>
          </p:cNvPr>
          <p:cNvSpPr>
            <a:spLocks noGrp="1"/>
          </p:cNvSpPr>
          <p:nvPr>
            <p:ph type="ftr" sz="quarter" idx="11"/>
          </p:nvPr>
        </p:nvSpPr>
        <p:spPr/>
        <p:txBody>
          <a:bodyPr/>
          <a:lstStyle/>
          <a:p>
            <a:pPr>
              <a:defRPr/>
            </a:pPr>
            <a:r>
              <a:rPr lang="en-US"/>
              <a:t>www.nfhs.org</a:t>
            </a:r>
          </a:p>
        </p:txBody>
      </p:sp>
      <p:pic>
        <p:nvPicPr>
          <p:cNvPr id="5" name="Picture 4" descr="A table with a few matches&#10;&#10;Description automatically generated with medium confidence">
            <a:extLst>
              <a:ext uri="{FF2B5EF4-FFF2-40B4-BE49-F238E27FC236}">
                <a16:creationId xmlns:a16="http://schemas.microsoft.com/office/drawing/2014/main" id="{8BEA34A2-AF11-FBA5-11FA-B3A9516B1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213" y="1989139"/>
            <a:ext cx="3713204" cy="4500853"/>
          </a:xfrm>
          <a:prstGeom prst="rect">
            <a:avLst/>
          </a:prstGeom>
        </p:spPr>
      </p:pic>
      <p:sp>
        <p:nvSpPr>
          <p:cNvPr id="6" name="Content Placeholder 5">
            <a:extLst>
              <a:ext uri="{FF2B5EF4-FFF2-40B4-BE49-F238E27FC236}">
                <a16:creationId xmlns:a16="http://schemas.microsoft.com/office/drawing/2014/main" id="{C19A0D34-4021-89B1-3AA3-904AB2F330AB}"/>
              </a:ext>
            </a:extLst>
          </p:cNvPr>
          <p:cNvSpPr>
            <a:spLocks noGrp="1"/>
          </p:cNvSpPr>
          <p:nvPr>
            <p:ph idx="1"/>
          </p:nvPr>
        </p:nvSpPr>
        <p:spPr>
          <a:xfrm>
            <a:off x="1388533" y="1958181"/>
            <a:ext cx="6168680" cy="4566443"/>
          </a:xfrm>
        </p:spPr>
        <p:txBody>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Suggested </a:t>
            </a:r>
            <a:r>
              <a:rPr lang="en-US" sz="2000" dirty="0" err="1">
                <a:effectLst/>
                <a:latin typeface="Calibri" panose="020F0502020204030204" pitchFamily="34" charset="0"/>
                <a:ea typeface="Times New Roman" panose="02020603050405020304" pitchFamily="18" charset="0"/>
              </a:rPr>
              <a:t>Prematch</a:t>
            </a:r>
            <a:r>
              <a:rPr lang="en-US" sz="2000" dirty="0">
                <a:effectLst/>
                <a:latin typeface="Calibri" panose="020F0502020204030204" pitchFamily="34" charset="0"/>
                <a:ea typeface="Times New Roman" panose="02020603050405020304" pitchFamily="18" charset="0"/>
              </a:rPr>
              <a:t> Protocols:</a:t>
            </a:r>
            <a:endParaRPr lang="en-US" sz="2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The competition court should be set up and available at least one hour before the first scheduled match.</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A timed warm-up period for each team should be predetermined. The timed warm-up period will vary depending on facility and format of matches. </a:t>
            </a:r>
            <a:endParaRPr lang="en-US" sz="18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During shared warm-up, players may not intentionally or cause balls to intentionally enter the opponent’s court.</a:t>
            </a:r>
            <a:endParaRPr lang="en-US" sz="18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When one team has exclusive use of the court, the other team should be at its bench or off the playable area. Teams can utilize an auxiliary gym or the area behind the team bench if adequate space is available.</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Announcements – teams on their endlines for player introductions, national anthem, shaking hands, etc.</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3910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934C-826F-C895-59DB-13817F311840}"/>
              </a:ext>
            </a:extLst>
          </p:cNvPr>
          <p:cNvSpPr>
            <a:spLocks noGrp="1"/>
          </p:cNvSpPr>
          <p:nvPr>
            <p:ph type="title"/>
          </p:nvPr>
        </p:nvSpPr>
        <p:spPr/>
        <p:txBody>
          <a:bodyPr/>
          <a:lstStyle/>
          <a:p>
            <a:br>
              <a:rPr lang="en-US" dirty="0"/>
            </a:br>
            <a:r>
              <a:rPr lang="en-US" dirty="0"/>
              <a:t>Player actions</a:t>
            </a:r>
            <a:br>
              <a:rPr lang="en-US" dirty="0"/>
            </a:br>
            <a:r>
              <a:rPr lang="en-US" dirty="0"/>
              <a:t>9-5-1</a:t>
            </a:r>
            <a:r>
              <a:rPr lang="en-US" cap="none" dirty="0"/>
              <a:t>a</a:t>
            </a:r>
            <a:r>
              <a:rPr lang="en-US" dirty="0"/>
              <a:t>(2), 9-5-1</a:t>
            </a:r>
            <a:r>
              <a:rPr lang="en-US" cap="none" dirty="0"/>
              <a:t>a</a:t>
            </a:r>
            <a:r>
              <a:rPr lang="en-US" dirty="0"/>
              <a:t>(4), 9-5-1</a:t>
            </a:r>
            <a:r>
              <a:rPr lang="en-US" cap="none" dirty="0"/>
              <a:t>b</a:t>
            </a:r>
            <a:r>
              <a:rPr lang="en-US" dirty="0"/>
              <a:t>(4), 9-5-6</a:t>
            </a:r>
            <a:r>
              <a:rPr lang="en-US" cap="none" dirty="0"/>
              <a:t>b</a:t>
            </a:r>
            <a:br>
              <a:rPr lang="en-US" dirty="0"/>
            </a:br>
            <a:endParaRPr lang="en-US" dirty="0"/>
          </a:p>
        </p:txBody>
      </p:sp>
      <p:sp>
        <p:nvSpPr>
          <p:cNvPr id="4" name="Footer Placeholder 3">
            <a:extLst>
              <a:ext uri="{FF2B5EF4-FFF2-40B4-BE49-F238E27FC236}">
                <a16:creationId xmlns:a16="http://schemas.microsoft.com/office/drawing/2014/main" id="{A2148501-6111-43B3-32AA-83D3ADE362AE}"/>
              </a:ext>
            </a:extLst>
          </p:cNvPr>
          <p:cNvSpPr>
            <a:spLocks noGrp="1"/>
          </p:cNvSpPr>
          <p:nvPr>
            <p:ph type="ftr" sz="quarter" idx="11"/>
          </p:nvPr>
        </p:nvSpPr>
        <p:spPr/>
        <p:txBody>
          <a:bodyPr/>
          <a:lstStyle/>
          <a:p>
            <a:pPr>
              <a:defRPr/>
            </a:pPr>
            <a:r>
              <a:rPr lang="en-US"/>
              <a:t>www.nfhs.org</a:t>
            </a:r>
          </a:p>
        </p:txBody>
      </p:sp>
      <p:pic>
        <p:nvPicPr>
          <p:cNvPr id="14" name="Content Placeholder 13" descr="A group of people playing volleyball&#10;&#10;Description automatically generated">
            <a:extLst>
              <a:ext uri="{FF2B5EF4-FFF2-40B4-BE49-F238E27FC236}">
                <a16:creationId xmlns:a16="http://schemas.microsoft.com/office/drawing/2014/main" id="{A35528A8-16E9-88A3-A125-4221D01DE01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47674" y="1910150"/>
            <a:ext cx="5444928" cy="4537439"/>
          </a:xfrm>
        </p:spPr>
      </p:pic>
      <p:sp>
        <p:nvSpPr>
          <p:cNvPr id="15" name="Content Placeholder 13">
            <a:extLst>
              <a:ext uri="{FF2B5EF4-FFF2-40B4-BE49-F238E27FC236}">
                <a16:creationId xmlns:a16="http://schemas.microsoft.com/office/drawing/2014/main" id="{F1BE842D-E643-A0DD-287D-4806B0D473E7}"/>
              </a:ext>
            </a:extLst>
          </p:cNvPr>
          <p:cNvSpPr txBox="1">
            <a:spLocks/>
          </p:cNvSpPr>
          <p:nvPr/>
        </p:nvSpPr>
        <p:spPr bwMode="auto">
          <a:xfrm>
            <a:off x="7818635" y="2013735"/>
            <a:ext cx="4149000" cy="43140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term “overhead” has been changed to “overhand” throughout </a:t>
            </a:r>
            <a:r>
              <a:rPr lang="en-US" i="1" dirty="0"/>
              <a:t>Rule 9, Section 5 – Player Actions </a:t>
            </a:r>
            <a:r>
              <a:rPr lang="en-US" dirty="0"/>
              <a:t>to align with other volleyball rules codes’ descriptions that focus on hand placement.</a:t>
            </a:r>
          </a:p>
        </p:txBody>
      </p:sp>
    </p:spTree>
    <p:extLst>
      <p:ext uri="{BB962C8B-B14F-4D97-AF65-F5344CB8AC3E}">
        <p14:creationId xmlns:p14="http://schemas.microsoft.com/office/powerpoint/2010/main" val="3837862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number&#10;&#10;Description automatically generated">
            <a:extLst>
              <a:ext uri="{FF2B5EF4-FFF2-40B4-BE49-F238E27FC236}">
                <a16:creationId xmlns:a16="http://schemas.microsoft.com/office/drawing/2014/main" id="{609B4DF8-A2A5-1773-47B5-4370520C6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290" y="2174657"/>
            <a:ext cx="6014848" cy="3891606"/>
          </a:xfrm>
          <a:prstGeom prst="rect">
            <a:avLst/>
          </a:prstGeom>
        </p:spPr>
      </p:pic>
      <p:sp>
        <p:nvSpPr>
          <p:cNvPr id="2" name="Title 1">
            <a:extLst>
              <a:ext uri="{FF2B5EF4-FFF2-40B4-BE49-F238E27FC236}">
                <a16:creationId xmlns:a16="http://schemas.microsoft.com/office/drawing/2014/main" id="{8AA43987-6D0D-39FC-063D-952CA9378BBD}"/>
              </a:ext>
            </a:extLst>
          </p:cNvPr>
          <p:cNvSpPr>
            <a:spLocks noGrp="1"/>
          </p:cNvSpPr>
          <p:nvPr>
            <p:ph type="title"/>
          </p:nvPr>
        </p:nvSpPr>
        <p:spPr/>
        <p:txBody>
          <a:bodyPr/>
          <a:lstStyle/>
          <a:p>
            <a:r>
              <a:rPr lang="en-US" dirty="0"/>
              <a:t>Instructions for Libero Tracker</a:t>
            </a:r>
          </a:p>
        </p:txBody>
      </p:sp>
      <p:sp>
        <p:nvSpPr>
          <p:cNvPr id="4" name="Footer Placeholder 3">
            <a:extLst>
              <a:ext uri="{FF2B5EF4-FFF2-40B4-BE49-F238E27FC236}">
                <a16:creationId xmlns:a16="http://schemas.microsoft.com/office/drawing/2014/main" id="{D6DEA555-262D-68E4-2333-BE9FFFB2D86A}"/>
              </a:ext>
            </a:extLst>
          </p:cNvPr>
          <p:cNvSpPr>
            <a:spLocks noGrp="1"/>
          </p:cNvSpPr>
          <p:nvPr>
            <p:ph type="ftr" sz="quarter" idx="11"/>
          </p:nvPr>
        </p:nvSpPr>
        <p:spPr/>
        <p:txBody>
          <a:bodyPr/>
          <a:lstStyle/>
          <a:p>
            <a:pPr>
              <a:defRPr/>
            </a:pPr>
            <a:r>
              <a:rPr lang="en-US"/>
              <a:t>www.nfhs.org</a:t>
            </a:r>
          </a:p>
        </p:txBody>
      </p:sp>
      <p:sp>
        <p:nvSpPr>
          <p:cNvPr id="7" name="Content Placeholder 13">
            <a:extLst>
              <a:ext uri="{FF2B5EF4-FFF2-40B4-BE49-F238E27FC236}">
                <a16:creationId xmlns:a16="http://schemas.microsoft.com/office/drawing/2014/main" id="{15CD808E-3717-8EFB-9912-393DDD12CE52}"/>
              </a:ext>
            </a:extLst>
          </p:cNvPr>
          <p:cNvSpPr txBox="1">
            <a:spLocks/>
          </p:cNvSpPr>
          <p:nvPr/>
        </p:nvSpPr>
        <p:spPr bwMode="auto">
          <a:xfrm>
            <a:off x="8042770" y="2093769"/>
            <a:ext cx="3908496" cy="40674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It is no longer acceptable to cross off the libero or the replacement player’s number on the tracking sheet when there is a libero replacement. </a:t>
            </a:r>
          </a:p>
          <a:p>
            <a:r>
              <a:rPr lang="en-US" sz="2000" dirty="0"/>
              <a:t>The libero tracker will only cross off the number of the replacement when a substitute enters the set.</a:t>
            </a:r>
          </a:p>
          <a:p>
            <a:r>
              <a:rPr lang="en-US" sz="2000" dirty="0"/>
              <a:t>This helps keep the tracking sheet legible and avoids confusion when trying to count the number of substitutions a team has used in a set.</a:t>
            </a:r>
          </a:p>
        </p:txBody>
      </p:sp>
    </p:spTree>
    <p:extLst>
      <p:ext uri="{BB962C8B-B14F-4D97-AF65-F5344CB8AC3E}">
        <p14:creationId xmlns:p14="http://schemas.microsoft.com/office/powerpoint/2010/main" val="4055530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FD64-AE54-4D51-BB07-AA811D63501A}"/>
              </a:ext>
            </a:extLst>
          </p:cNvPr>
          <p:cNvSpPr>
            <a:spLocks noGrp="1"/>
          </p:cNvSpPr>
          <p:nvPr>
            <p:ph type="title"/>
          </p:nvPr>
        </p:nvSpPr>
        <p:spPr/>
        <p:txBody>
          <a:bodyPr/>
          <a:lstStyle/>
          <a:p>
            <a:r>
              <a:rPr lang="en-US" dirty="0"/>
              <a:t>Editorial Changes</a:t>
            </a:r>
          </a:p>
        </p:txBody>
      </p:sp>
      <p:sp>
        <p:nvSpPr>
          <p:cNvPr id="3" name="Content Placeholder 2">
            <a:extLst>
              <a:ext uri="{FF2B5EF4-FFF2-40B4-BE49-F238E27FC236}">
                <a16:creationId xmlns:a16="http://schemas.microsoft.com/office/drawing/2014/main" id="{2D3F1EBE-AB90-408E-A435-D7F230AE280D}"/>
              </a:ext>
            </a:extLst>
          </p:cNvPr>
          <p:cNvSpPr>
            <a:spLocks noGrp="1"/>
          </p:cNvSpPr>
          <p:nvPr>
            <p:ph idx="1"/>
          </p:nvPr>
        </p:nvSpPr>
        <p:spPr/>
        <p:txBody>
          <a:bodyPr/>
          <a:lstStyle/>
          <a:p>
            <a:r>
              <a:rPr lang="en-US" sz="2000" b="1" dirty="0"/>
              <a:t>4-1-7a,b</a:t>
            </a:r>
          </a:p>
          <a:p>
            <a:pPr>
              <a:buNone/>
            </a:pPr>
            <a:endParaRPr lang="en-US" sz="2000" dirty="0"/>
          </a:p>
          <a:p>
            <a:pPr>
              <a:buNone/>
            </a:pPr>
            <a:endParaRPr lang="en-US" sz="2000" dirty="0"/>
          </a:p>
          <a:p>
            <a:pPr>
              <a:buNone/>
            </a:pPr>
            <a:endParaRPr lang="en-US" sz="2000" dirty="0"/>
          </a:p>
          <a:p>
            <a:r>
              <a:rPr lang="en-US" sz="2000" b="1" dirty="0"/>
              <a:t>5-4-3c(3 thru 24)</a:t>
            </a:r>
          </a:p>
          <a:p>
            <a:pPr marL="0" indent="0">
              <a:buNone/>
            </a:pPr>
            <a:endParaRPr lang="en-US" sz="2000" dirty="0"/>
          </a:p>
          <a:p>
            <a:pPr marL="0" indent="0">
              <a:buNone/>
            </a:pPr>
            <a:endParaRPr lang="en-US" sz="2000" dirty="0"/>
          </a:p>
          <a:p>
            <a:r>
              <a:rPr lang="en-US" sz="2000" b="1" dirty="0"/>
              <a:t>12 NOTES 1</a:t>
            </a:r>
          </a:p>
          <a:p>
            <a:pPr marL="0" indent="0">
              <a:buNone/>
            </a:pPr>
            <a:endParaRPr lang="en-US" dirty="0"/>
          </a:p>
        </p:txBody>
      </p:sp>
      <p:sp>
        <p:nvSpPr>
          <p:cNvPr id="4" name="Footer Placeholder 3">
            <a:extLst>
              <a:ext uri="{FF2B5EF4-FFF2-40B4-BE49-F238E27FC236}">
                <a16:creationId xmlns:a16="http://schemas.microsoft.com/office/drawing/2014/main" id="{B06C4FC0-BD59-4C78-A303-CACB84664618}"/>
              </a:ext>
            </a:extLst>
          </p:cNvPr>
          <p:cNvSpPr>
            <a:spLocks noGrp="1"/>
          </p:cNvSpPr>
          <p:nvPr>
            <p:ph type="ftr" sz="quarter" idx="11"/>
          </p:nvPr>
        </p:nvSpPr>
        <p:spPr/>
        <p:txBody>
          <a:bodyPr/>
          <a:lstStyle/>
          <a:p>
            <a:pPr>
              <a:defRPr/>
            </a:pPr>
            <a:r>
              <a:rPr lang="en-US"/>
              <a:t>www.nfhs.org</a:t>
            </a:r>
          </a:p>
        </p:txBody>
      </p:sp>
      <p:sp>
        <p:nvSpPr>
          <p:cNvPr id="6" name="TextBox 5">
            <a:extLst>
              <a:ext uri="{FF2B5EF4-FFF2-40B4-BE49-F238E27FC236}">
                <a16:creationId xmlns:a16="http://schemas.microsoft.com/office/drawing/2014/main" id="{2B6094B8-18A8-415A-8782-FB23DDB4FD2A}"/>
              </a:ext>
            </a:extLst>
          </p:cNvPr>
          <p:cNvSpPr txBox="1"/>
          <p:nvPr/>
        </p:nvSpPr>
        <p:spPr>
          <a:xfrm>
            <a:off x="4471640" y="1989138"/>
            <a:ext cx="7175530" cy="4467890"/>
          </a:xfrm>
          <a:prstGeom prst="rect">
            <a:avLst/>
          </a:prstGeom>
          <a:noFill/>
        </p:spPr>
        <p:txBody>
          <a:bodyPr wrap="square" rtlCol="0">
            <a:spAutoFit/>
          </a:bodyPr>
          <a:lstStyle/>
          <a:p>
            <a:pPr marL="0" marR="0">
              <a:spcBef>
                <a:spcPts val="0"/>
              </a:spcBef>
              <a:spcAft>
                <a:spcPts val="1000"/>
              </a:spcAft>
            </a:pPr>
            <a:r>
              <a:rPr lang="en-US" dirty="0">
                <a:effectLst/>
                <a:latin typeface="Calibri" panose="020F0502020204030204" pitchFamily="34" charset="0"/>
                <a:ea typeface="Arial" panose="020B0604020202020204" pitchFamily="34" charset="0"/>
              </a:rPr>
              <a:t>a. </a:t>
            </a:r>
            <a:r>
              <a:rPr lang="en-US" u="sng" dirty="0">
                <a:solidFill>
                  <a:srgbClr val="FF0000"/>
                </a:solidFill>
                <a:effectLst/>
                <a:latin typeface="Calibri" panose="020F0502020204030204" pitchFamily="34" charset="0"/>
                <a:ea typeface="Arial" panose="020B0604020202020204" pitchFamily="34" charset="0"/>
              </a:rPr>
              <a:t>A</a:t>
            </a:r>
            <a:r>
              <a:rPr lang="en-US" dirty="0">
                <a:solidFill>
                  <a:srgbClr val="000000"/>
                </a:solidFill>
                <a:effectLst/>
                <a:latin typeface="Calibri" panose="020F0502020204030204" pitchFamily="34" charset="0"/>
                <a:ea typeface="Arial" panose="020B0604020202020204" pitchFamily="34" charset="0"/>
              </a:rPr>
              <a:t> </a:t>
            </a:r>
            <a:r>
              <a:rPr lang="en-US" dirty="0">
                <a:effectLst/>
                <a:latin typeface="Calibri" panose="020F0502020204030204" pitchFamily="34" charset="0"/>
                <a:ea typeface="Arial" panose="020B0604020202020204" pitchFamily="34" charset="0"/>
              </a:rPr>
              <a:t>medical-alert shall be taped to the body and the alert may be visible</a:t>
            </a:r>
            <a:r>
              <a:rPr lang="en-US" dirty="0">
                <a:solidFill>
                  <a:srgbClr val="000000"/>
                </a:solidFill>
                <a:effectLst/>
                <a:latin typeface="Calibri" panose="020F0502020204030204" pitchFamily="34" charset="0"/>
                <a:ea typeface="Arial" panose="020B0604020202020204" pitchFamily="34" charset="0"/>
              </a:rPr>
              <a:t>.</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Arial" panose="020B0604020202020204" pitchFamily="34" charset="0"/>
              </a:rPr>
              <a:t>b. Religious medals </a:t>
            </a:r>
            <a:r>
              <a:rPr lang="en-US" u="sng" dirty="0">
                <a:solidFill>
                  <a:srgbClr val="FF0000"/>
                </a:solidFill>
                <a:effectLst/>
                <a:latin typeface="Calibri" panose="020F0502020204030204" pitchFamily="34" charset="0"/>
                <a:ea typeface="Arial" panose="020B0604020202020204" pitchFamily="34" charset="0"/>
              </a:rPr>
              <a:t>or other religious items</a:t>
            </a:r>
            <a:r>
              <a:rPr lang="en-US" dirty="0">
                <a:solidFill>
                  <a:srgbClr val="FF0000"/>
                </a:solidFill>
                <a:effectLst/>
                <a:latin typeface="Calibri" panose="020F0502020204030204" pitchFamily="34" charset="0"/>
                <a:ea typeface="Arial" panose="020B0604020202020204" pitchFamily="34" charset="0"/>
              </a:rPr>
              <a:t> </a:t>
            </a:r>
            <a:r>
              <a:rPr lang="en-US" dirty="0">
                <a:effectLst/>
                <a:latin typeface="Calibri" panose="020F0502020204030204" pitchFamily="34" charset="0"/>
                <a:ea typeface="Arial" panose="020B0604020202020204" pitchFamily="34" charset="0"/>
              </a:rPr>
              <a:t>shall be </a:t>
            </a:r>
            <a:r>
              <a:rPr lang="en-US" u="sng" dirty="0">
                <a:solidFill>
                  <a:srgbClr val="FF0000"/>
                </a:solidFill>
                <a:effectLst/>
                <a:latin typeface="Calibri" panose="020F0502020204030204" pitchFamily="34" charset="0"/>
                <a:ea typeface="Arial" panose="020B0604020202020204" pitchFamily="34" charset="0"/>
              </a:rPr>
              <a:t>taped to the body and</a:t>
            </a:r>
            <a:r>
              <a:rPr lang="en-US" dirty="0">
                <a:solidFill>
                  <a:srgbClr val="000000"/>
                </a:solidFill>
                <a:effectLst/>
                <a:latin typeface="Calibri" panose="020F0502020204030204" pitchFamily="34" charset="0"/>
                <a:ea typeface="Arial" panose="020B0604020202020204" pitchFamily="34" charset="0"/>
              </a:rPr>
              <a:t> </a:t>
            </a:r>
            <a:r>
              <a:rPr lang="en-US" dirty="0">
                <a:effectLst/>
                <a:latin typeface="Calibri" panose="020F0502020204030204" pitchFamily="34" charset="0"/>
                <a:ea typeface="Arial" panose="020B0604020202020204" pitchFamily="34" charset="0"/>
              </a:rPr>
              <a:t>worn under the uniform. </a:t>
            </a:r>
            <a:endParaRPr lang="en-US" dirty="0">
              <a:effectLst/>
              <a:latin typeface="Times New Roman" panose="02020603050405020304" pitchFamily="18" charset="0"/>
              <a:ea typeface="Times New Roman" panose="02020603050405020304" pitchFamily="18" charset="0"/>
            </a:endParaRPr>
          </a:p>
          <a:p>
            <a:endParaRPr lang="en-US" dirty="0">
              <a:latin typeface="+mn-lt"/>
            </a:endParaRPr>
          </a:p>
          <a:p>
            <a:r>
              <a:rPr lang="en-US" u="sng" dirty="0">
                <a:solidFill>
                  <a:srgbClr val="FF0000"/>
                </a:solidFill>
                <a:effectLst/>
                <a:latin typeface="Calibri" panose="020F0502020204030204" pitchFamily="34" charset="0"/>
                <a:ea typeface="Arial" panose="020B0604020202020204" pitchFamily="34" charset="0"/>
              </a:rPr>
              <a:t>New </a:t>
            </a:r>
            <a:r>
              <a:rPr lang="en-US" u="sng" dirty="0">
                <a:solidFill>
                  <a:srgbClr val="FF0000"/>
                </a:solidFill>
                <a:latin typeface="Calibri" panose="020F0502020204030204" pitchFamily="34" charset="0"/>
                <a:ea typeface="Arial" panose="020B0604020202020204" pitchFamily="34" charset="0"/>
              </a:rPr>
              <a:t>6. </a:t>
            </a:r>
            <a:r>
              <a:rPr lang="en-US" u="sng" dirty="0">
                <a:solidFill>
                  <a:srgbClr val="FF0000"/>
                </a:solidFill>
                <a:effectLst/>
                <a:latin typeface="Calibri" panose="020F0502020204030204" pitchFamily="34" charset="0"/>
                <a:ea typeface="Arial" panose="020B0604020202020204" pitchFamily="34" charset="0"/>
              </a:rPr>
              <a:t>Mirror the second referee's signal for time-out and substitution.</a:t>
            </a:r>
            <a:r>
              <a:rPr lang="en-US" dirty="0">
                <a:solidFill>
                  <a:srgbClr val="000000"/>
                </a:solidFill>
                <a:effectLst/>
                <a:latin typeface="Calibri" panose="020F0502020204030204" pitchFamily="34" charset="0"/>
                <a:ea typeface="Arial" panose="020B0604020202020204" pitchFamily="34" charset="0"/>
              </a:rPr>
              <a:t> </a:t>
            </a:r>
          </a:p>
          <a:p>
            <a:r>
              <a:rPr lang="en-US" dirty="0">
                <a:latin typeface="Calibri" panose="020F0502020204030204" pitchFamily="34" charset="0"/>
              </a:rPr>
              <a:t>(Reorganized items 3-24)</a:t>
            </a:r>
          </a:p>
          <a:p>
            <a:endParaRPr lang="en-US" dirty="0">
              <a:solidFill>
                <a:srgbClr val="000000"/>
              </a:solidFill>
              <a:latin typeface="Calibri" panose="020F0502020204030204" pitchFamily="34" charset="0"/>
            </a:endParaRPr>
          </a:p>
          <a:p>
            <a:r>
              <a:rPr lang="en-US" u="sng" dirty="0">
                <a:solidFill>
                  <a:srgbClr val="FF0000"/>
                </a:solidFill>
                <a:effectLst/>
                <a:latin typeface="Calibri" panose="020F0502020204030204" pitchFamily="34" charset="0"/>
                <a:ea typeface="Arial" panose="020B0604020202020204" pitchFamily="34" charset="0"/>
              </a:rPr>
              <a:t>No participant, team personnel, coach or contest official</a:t>
            </a:r>
            <a:r>
              <a:rPr lang="en-US" dirty="0">
                <a:effectLst/>
                <a:latin typeface="Calibri" panose="020F0502020204030204" pitchFamily="34" charset="0"/>
                <a:ea typeface="Arial" panose="020B0604020202020204" pitchFamily="34" charset="0"/>
              </a:rPr>
              <a:t> shall use any form of alcohol or tobacco, </a:t>
            </a:r>
            <a:r>
              <a:rPr lang="en-US" u="sng" dirty="0">
                <a:solidFill>
                  <a:srgbClr val="FF0000"/>
                </a:solidFill>
                <a:effectLst/>
                <a:latin typeface="Calibri" panose="020F0502020204030204" pitchFamily="34" charset="0"/>
                <a:ea typeface="Arial" panose="020B0604020202020204" pitchFamily="34" charset="0"/>
              </a:rPr>
              <a:t>or be under the influence of (i.e., impaired by) a controlled or illicit substance(s), </a:t>
            </a:r>
            <a:r>
              <a:rPr lang="en-US" dirty="0">
                <a:effectLst/>
                <a:latin typeface="Calibri" panose="020F0502020204030204" pitchFamily="34" charset="0"/>
                <a:ea typeface="Arial" panose="020B0604020202020204" pitchFamily="34" charset="0"/>
              </a:rPr>
              <a:t>beginning with arrival at the competition site until departure following the completion of the match. </a:t>
            </a:r>
            <a:endParaRPr lang="en-US" dirty="0">
              <a:latin typeface="+mn-lt"/>
            </a:endParaRPr>
          </a:p>
          <a:p>
            <a:endParaRPr lang="en-US" sz="2600" dirty="0">
              <a:latin typeface="+mn-lt"/>
            </a:endParaRPr>
          </a:p>
          <a:p>
            <a:endParaRPr lang="en-US" sz="2600" dirty="0">
              <a:latin typeface="+mn-lt"/>
            </a:endParaRPr>
          </a:p>
          <a:p>
            <a:endParaRPr lang="en-US" sz="2600" dirty="0">
              <a:latin typeface="+mn-lt"/>
            </a:endParaRPr>
          </a:p>
        </p:txBody>
      </p:sp>
    </p:spTree>
    <p:extLst>
      <p:ext uri="{BB962C8B-B14F-4D97-AF65-F5344CB8AC3E}">
        <p14:creationId xmlns:p14="http://schemas.microsoft.com/office/powerpoint/2010/main" val="18653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D228B737-40FB-47D3-9B30-CBD36E7758C5}"/>
              </a:ext>
            </a:extLst>
          </p:cNvPr>
          <p:cNvSpPr txBox="1">
            <a:spLocks noChangeArrowheads="1"/>
          </p:cNvSpPr>
          <p:nvPr/>
        </p:nvSpPr>
        <p:spPr bwMode="auto">
          <a:xfrm>
            <a:off x="3462338" y="2916238"/>
            <a:ext cx="5267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chemeClr val="bg1"/>
                </a:solidFill>
              </a:rPr>
              <a:t>Sponsor Slide </a:t>
            </a:r>
          </a:p>
          <a:p>
            <a:pPr algn="ctr" eaLnBrk="1" hangingPunct="1"/>
            <a:r>
              <a:rPr lang="en-US" altLang="en-US" dirty="0">
                <a:solidFill>
                  <a:schemeClr val="bg1"/>
                </a:solidFill>
              </a:rPr>
              <a:t>remove this text and place artwork centered here</a:t>
            </a:r>
          </a:p>
        </p:txBody>
      </p:sp>
      <p:pic>
        <p:nvPicPr>
          <p:cNvPr id="3" name="Picture 2" descr="A volleyball net in a gym&#10;&#10;Description automatically generated">
            <a:extLst>
              <a:ext uri="{FF2B5EF4-FFF2-40B4-BE49-F238E27FC236}">
                <a16:creationId xmlns:a16="http://schemas.microsoft.com/office/drawing/2014/main" id="{F1534D37-DA97-45F7-CC37-C087C73E6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F6A2E-E00D-6342-4969-2EA130BCEC75}"/>
              </a:ext>
            </a:extLst>
          </p:cNvPr>
          <p:cNvSpPr>
            <a:spLocks noGrp="1"/>
          </p:cNvSpPr>
          <p:nvPr>
            <p:ph type="title"/>
          </p:nvPr>
        </p:nvSpPr>
        <p:spPr/>
        <p:txBody>
          <a:bodyPr/>
          <a:lstStyle/>
          <a:p>
            <a:r>
              <a:rPr lang="en-US" dirty="0"/>
              <a:t>2024-25 NFHS Volleyball</a:t>
            </a:r>
          </a:p>
        </p:txBody>
      </p:sp>
      <p:sp>
        <p:nvSpPr>
          <p:cNvPr id="3" name="Text Placeholder 2">
            <a:extLst>
              <a:ext uri="{FF2B5EF4-FFF2-40B4-BE49-F238E27FC236}">
                <a16:creationId xmlns:a16="http://schemas.microsoft.com/office/drawing/2014/main" id="{BEA7FCD7-4656-DF04-A299-422FDF0B1438}"/>
              </a:ext>
            </a:extLst>
          </p:cNvPr>
          <p:cNvSpPr>
            <a:spLocks noGrp="1"/>
          </p:cNvSpPr>
          <p:nvPr>
            <p:ph type="body" idx="1"/>
          </p:nvPr>
        </p:nvSpPr>
        <p:spPr/>
        <p:txBody>
          <a:bodyPr/>
          <a:lstStyle/>
          <a:p>
            <a:r>
              <a:rPr lang="en-US" dirty="0"/>
              <a:t>Other Changes</a:t>
            </a:r>
          </a:p>
        </p:txBody>
      </p:sp>
    </p:spTree>
    <p:extLst>
      <p:ext uri="{BB962C8B-B14F-4D97-AF65-F5344CB8AC3E}">
        <p14:creationId xmlns:p14="http://schemas.microsoft.com/office/powerpoint/2010/main" val="3753044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634F-E80A-DF78-AED8-10B27550B1B2}"/>
              </a:ext>
            </a:extLst>
          </p:cNvPr>
          <p:cNvSpPr>
            <a:spLocks noGrp="1"/>
          </p:cNvSpPr>
          <p:nvPr>
            <p:ph type="title"/>
          </p:nvPr>
        </p:nvSpPr>
        <p:spPr/>
        <p:txBody>
          <a:bodyPr/>
          <a:lstStyle/>
          <a:p>
            <a:r>
              <a:rPr lang="en-US" dirty="0"/>
              <a:t>Officials Manual – Introductions and national anthem protocol</a:t>
            </a:r>
          </a:p>
        </p:txBody>
      </p:sp>
      <p:pic>
        <p:nvPicPr>
          <p:cNvPr id="6" name="Content Placeholder 5" descr="A table with a referee stand&#10;&#10;Description automatically generated with medium confidence">
            <a:extLst>
              <a:ext uri="{FF2B5EF4-FFF2-40B4-BE49-F238E27FC236}">
                <a16:creationId xmlns:a16="http://schemas.microsoft.com/office/drawing/2014/main" id="{A613177F-BEEB-7334-AD61-B697EA7E538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2426" y="2051524"/>
            <a:ext cx="5353396" cy="4330931"/>
          </a:xfrm>
        </p:spPr>
      </p:pic>
      <p:sp>
        <p:nvSpPr>
          <p:cNvPr id="4" name="Footer Placeholder 3">
            <a:extLst>
              <a:ext uri="{FF2B5EF4-FFF2-40B4-BE49-F238E27FC236}">
                <a16:creationId xmlns:a16="http://schemas.microsoft.com/office/drawing/2014/main" id="{43F74167-F3C6-E230-83D9-63C538AFED85}"/>
              </a:ext>
            </a:extLst>
          </p:cNvPr>
          <p:cNvSpPr>
            <a:spLocks noGrp="1"/>
          </p:cNvSpPr>
          <p:nvPr>
            <p:ph type="ftr" sz="quarter" idx="11"/>
          </p:nvPr>
        </p:nvSpPr>
        <p:spPr/>
        <p:txBody>
          <a:bodyPr/>
          <a:lstStyle/>
          <a:p>
            <a:pPr>
              <a:defRPr/>
            </a:pPr>
            <a:r>
              <a:rPr lang="en-US"/>
              <a:t>www.nfhs.org</a:t>
            </a:r>
          </a:p>
        </p:txBody>
      </p:sp>
      <p:sp>
        <p:nvSpPr>
          <p:cNvPr id="7" name="Content Placeholder 13">
            <a:extLst>
              <a:ext uri="{FF2B5EF4-FFF2-40B4-BE49-F238E27FC236}">
                <a16:creationId xmlns:a16="http://schemas.microsoft.com/office/drawing/2014/main" id="{9E0C80BF-41DB-23DB-919B-C7D52D66D7E2}"/>
              </a:ext>
            </a:extLst>
          </p:cNvPr>
          <p:cNvSpPr txBox="1">
            <a:spLocks/>
          </p:cNvSpPr>
          <p:nvPr/>
        </p:nvSpPr>
        <p:spPr bwMode="auto">
          <a:xfrm>
            <a:off x="7602877" y="2106203"/>
            <a:ext cx="4364758" cy="4221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At the end of the timed warm-up, the first referee and the LJ1 will walk across the court while the second referee and LJ2 will remain tableside for introductions and the national anthem.</a:t>
            </a:r>
          </a:p>
        </p:txBody>
      </p:sp>
    </p:spTree>
    <p:extLst>
      <p:ext uri="{BB962C8B-B14F-4D97-AF65-F5344CB8AC3E}">
        <p14:creationId xmlns:p14="http://schemas.microsoft.com/office/powerpoint/2010/main" val="3771568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4FCB-E861-41C5-5B25-9F4C3611CF2E}"/>
              </a:ext>
            </a:extLst>
          </p:cNvPr>
          <p:cNvSpPr>
            <a:spLocks noGrp="1"/>
          </p:cNvSpPr>
          <p:nvPr>
            <p:ph type="title"/>
          </p:nvPr>
        </p:nvSpPr>
        <p:spPr/>
        <p:txBody>
          <a:bodyPr/>
          <a:lstStyle/>
          <a:p>
            <a:r>
              <a:rPr lang="en-US" dirty="0"/>
              <a:t>2024-25 NFHS volleyball</a:t>
            </a:r>
          </a:p>
        </p:txBody>
      </p:sp>
      <p:sp>
        <p:nvSpPr>
          <p:cNvPr id="3" name="Text Placeholder 2">
            <a:extLst>
              <a:ext uri="{FF2B5EF4-FFF2-40B4-BE49-F238E27FC236}">
                <a16:creationId xmlns:a16="http://schemas.microsoft.com/office/drawing/2014/main" id="{76313838-1634-5D9D-3761-5BDA1A1086D0}"/>
              </a:ext>
            </a:extLst>
          </p:cNvPr>
          <p:cNvSpPr>
            <a:spLocks noGrp="1"/>
          </p:cNvSpPr>
          <p:nvPr>
            <p:ph type="body" idx="1"/>
          </p:nvPr>
        </p:nvSpPr>
        <p:spPr/>
        <p:txBody>
          <a:bodyPr/>
          <a:lstStyle/>
          <a:p>
            <a:r>
              <a:rPr lang="en-US" dirty="0"/>
              <a:t>Points of Emphasis</a:t>
            </a:r>
          </a:p>
        </p:txBody>
      </p:sp>
    </p:spTree>
    <p:extLst>
      <p:ext uri="{BB962C8B-B14F-4D97-AF65-F5344CB8AC3E}">
        <p14:creationId xmlns:p14="http://schemas.microsoft.com/office/powerpoint/2010/main" val="2419684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9920-DA92-B2AC-F7D2-6C69040B301C}"/>
              </a:ext>
            </a:extLst>
          </p:cNvPr>
          <p:cNvSpPr>
            <a:spLocks noGrp="1"/>
          </p:cNvSpPr>
          <p:nvPr>
            <p:ph type="title"/>
          </p:nvPr>
        </p:nvSpPr>
        <p:spPr/>
        <p:txBody>
          <a:bodyPr/>
          <a:lstStyle/>
          <a:p>
            <a:r>
              <a:rPr lang="en-US" dirty="0"/>
              <a:t>Ball Handling</a:t>
            </a:r>
          </a:p>
        </p:txBody>
      </p:sp>
      <p:sp>
        <p:nvSpPr>
          <p:cNvPr id="3" name="Content Placeholder 2">
            <a:extLst>
              <a:ext uri="{FF2B5EF4-FFF2-40B4-BE49-F238E27FC236}">
                <a16:creationId xmlns:a16="http://schemas.microsoft.com/office/drawing/2014/main" id="{B75ED8C6-5F2C-69FA-FB03-464BD6192D61}"/>
              </a:ext>
            </a:extLst>
          </p:cNvPr>
          <p:cNvSpPr>
            <a:spLocks noGrp="1"/>
          </p:cNvSpPr>
          <p:nvPr>
            <p:ph idx="1"/>
          </p:nvPr>
        </p:nvSpPr>
        <p:spPr/>
        <p:txBody>
          <a:bodyPr/>
          <a:lstStyle/>
          <a:p>
            <a:r>
              <a:rPr lang="en-US" dirty="0"/>
              <a:t>The goal for players is to master ball control; for officials, it is a goal to maintain a consistent level of ball handling from set to set and from match to match.</a:t>
            </a:r>
          </a:p>
          <a:p>
            <a:r>
              <a:rPr lang="en-US" dirty="0"/>
              <a:t>Coaches play a role in the consistency equation with their methods of training, the expectations placed on their players, and the desired level of allowance by the officials.</a:t>
            </a:r>
          </a:p>
          <a:p>
            <a:r>
              <a:rPr lang="en-US" dirty="0"/>
              <a:t>The goal when officiating ball handling is to increase the continuation of play when judging second ball contacts that are directed to a teammate. </a:t>
            </a:r>
          </a:p>
        </p:txBody>
      </p:sp>
      <p:sp>
        <p:nvSpPr>
          <p:cNvPr id="4" name="Footer Placeholder 3">
            <a:extLst>
              <a:ext uri="{FF2B5EF4-FFF2-40B4-BE49-F238E27FC236}">
                <a16:creationId xmlns:a16="http://schemas.microsoft.com/office/drawing/2014/main" id="{D8683F90-CCF8-46BF-8230-0F24B84CDBA5}"/>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276095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C9CF-9FC2-E6B5-7AB4-9487880AC35F}"/>
              </a:ext>
            </a:extLst>
          </p:cNvPr>
          <p:cNvSpPr>
            <a:spLocks noGrp="1"/>
          </p:cNvSpPr>
          <p:nvPr>
            <p:ph type="title"/>
          </p:nvPr>
        </p:nvSpPr>
        <p:spPr/>
        <p:txBody>
          <a:bodyPr/>
          <a:lstStyle/>
          <a:p>
            <a:r>
              <a:rPr lang="en-US" dirty="0"/>
              <a:t>Ball handling</a:t>
            </a:r>
          </a:p>
        </p:txBody>
      </p:sp>
      <p:pic>
        <p:nvPicPr>
          <p:cNvPr id="6" name="Content Placeholder 5" descr="A person playing volleyball&#10;&#10;Description automatically generated">
            <a:extLst>
              <a:ext uri="{FF2B5EF4-FFF2-40B4-BE49-F238E27FC236}">
                <a16:creationId xmlns:a16="http://schemas.microsoft.com/office/drawing/2014/main" id="{3F754108-14D3-66F7-8D24-B5BC04FB503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0985" y="2039197"/>
            <a:ext cx="6238373" cy="3487957"/>
          </a:xfrm>
        </p:spPr>
      </p:pic>
      <p:sp>
        <p:nvSpPr>
          <p:cNvPr id="4" name="Footer Placeholder 3">
            <a:extLst>
              <a:ext uri="{FF2B5EF4-FFF2-40B4-BE49-F238E27FC236}">
                <a16:creationId xmlns:a16="http://schemas.microsoft.com/office/drawing/2014/main" id="{FF35F077-B368-7783-F888-CBBBA32D87CB}"/>
              </a:ext>
            </a:extLst>
          </p:cNvPr>
          <p:cNvSpPr>
            <a:spLocks noGrp="1"/>
          </p:cNvSpPr>
          <p:nvPr>
            <p:ph type="ftr" sz="quarter" idx="11"/>
          </p:nvPr>
        </p:nvSpPr>
        <p:spPr/>
        <p:txBody>
          <a:bodyPr/>
          <a:lstStyle/>
          <a:p>
            <a:pPr>
              <a:defRPr/>
            </a:pPr>
            <a:r>
              <a:rPr lang="en-US"/>
              <a:t>www.nfhs.org</a:t>
            </a:r>
          </a:p>
        </p:txBody>
      </p:sp>
      <p:sp>
        <p:nvSpPr>
          <p:cNvPr id="7" name="Content Placeholder 13">
            <a:extLst>
              <a:ext uri="{FF2B5EF4-FFF2-40B4-BE49-F238E27FC236}">
                <a16:creationId xmlns:a16="http://schemas.microsoft.com/office/drawing/2014/main" id="{24627674-177C-098C-7377-D6A656943786}"/>
              </a:ext>
            </a:extLst>
          </p:cNvPr>
          <p:cNvSpPr txBox="1">
            <a:spLocks/>
          </p:cNvSpPr>
          <p:nvPr/>
        </p:nvSpPr>
        <p:spPr bwMode="auto">
          <a:xfrm>
            <a:off x="8350180" y="2039197"/>
            <a:ext cx="3617454" cy="4190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A player in good position must play the ball without discernible double contact.</a:t>
            </a:r>
          </a:p>
          <a:p>
            <a:r>
              <a:rPr lang="en-US" sz="1800" dirty="0"/>
              <a:t>Less severe judgment is applied to a contact by a player who makes a challenging or spectacular play while maintaining a legal play. </a:t>
            </a:r>
          </a:p>
          <a:p>
            <a:r>
              <a:rPr lang="en-US" sz="1800" dirty="0"/>
              <a:t>Mishandled balls resulting in a blatant fault should still be called, regardless of the challenging or spectacular nature of the play.</a:t>
            </a:r>
          </a:p>
          <a:p>
            <a:r>
              <a:rPr lang="en-US" sz="1800" dirty="0"/>
              <a:t>Multiple contacts on a third ball must be whistled.</a:t>
            </a:r>
          </a:p>
          <a:p>
            <a:endParaRPr lang="en-US" dirty="0"/>
          </a:p>
        </p:txBody>
      </p:sp>
    </p:spTree>
    <p:extLst>
      <p:ext uri="{BB962C8B-B14F-4D97-AF65-F5344CB8AC3E}">
        <p14:creationId xmlns:p14="http://schemas.microsoft.com/office/powerpoint/2010/main" val="592583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F4C5-7DB1-2093-36E0-315AAB9793DA}"/>
              </a:ext>
            </a:extLst>
          </p:cNvPr>
          <p:cNvSpPr>
            <a:spLocks noGrp="1"/>
          </p:cNvSpPr>
          <p:nvPr>
            <p:ph type="title"/>
          </p:nvPr>
        </p:nvSpPr>
        <p:spPr/>
        <p:txBody>
          <a:bodyPr/>
          <a:lstStyle/>
          <a:p>
            <a:r>
              <a:rPr lang="en-US" dirty="0"/>
              <a:t>Ball Handling</a:t>
            </a:r>
          </a:p>
        </p:txBody>
      </p:sp>
      <p:sp>
        <p:nvSpPr>
          <p:cNvPr id="3" name="Content Placeholder 2">
            <a:extLst>
              <a:ext uri="{FF2B5EF4-FFF2-40B4-BE49-F238E27FC236}">
                <a16:creationId xmlns:a16="http://schemas.microsoft.com/office/drawing/2014/main" id="{AC055B7B-627B-E93B-90D8-EEBEBF206259}"/>
              </a:ext>
            </a:extLst>
          </p:cNvPr>
          <p:cNvSpPr>
            <a:spLocks noGrp="1"/>
          </p:cNvSpPr>
          <p:nvPr>
            <p:ph idx="1"/>
          </p:nvPr>
        </p:nvSpPr>
        <p:spPr/>
        <p:txBody>
          <a:bodyPr/>
          <a:lstStyle/>
          <a:p>
            <a:r>
              <a:rPr lang="en-US" b="1" dirty="0"/>
              <a:t>Prolonged Contact</a:t>
            </a:r>
          </a:p>
          <a:p>
            <a:pPr lvl="1"/>
            <a:r>
              <a:rPr lang="en-US" dirty="0"/>
              <a:t>The rule states that the ball is not allowed to come to rest or involve prolonged contact. </a:t>
            </a:r>
          </a:p>
          <a:p>
            <a:pPr lvl="1"/>
            <a:r>
              <a:rPr lang="en-US" dirty="0"/>
              <a:t>The fact that the contact is an underhand action or done with an open hand is not an automatic call. </a:t>
            </a:r>
          </a:p>
          <a:p>
            <a:pPr lvl="1"/>
            <a:r>
              <a:rPr lang="en-US" dirty="0"/>
              <a:t>Players can legally take a stab at the ball to keep the ball alive as they pursue an errant contact from their teammate. </a:t>
            </a:r>
          </a:p>
          <a:p>
            <a:pPr lvl="1"/>
            <a:r>
              <a:rPr lang="en-US" dirty="0"/>
              <a:t>A whistle should accompany prolonged contact.</a:t>
            </a:r>
          </a:p>
        </p:txBody>
      </p:sp>
      <p:sp>
        <p:nvSpPr>
          <p:cNvPr id="4" name="Footer Placeholder 3">
            <a:extLst>
              <a:ext uri="{FF2B5EF4-FFF2-40B4-BE49-F238E27FC236}">
                <a16:creationId xmlns:a16="http://schemas.microsoft.com/office/drawing/2014/main" id="{729F5655-A693-6FAD-3FA8-A462487555E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235107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52C6-FC98-E36B-43FE-4768FFDEDB3B}"/>
              </a:ext>
            </a:extLst>
          </p:cNvPr>
          <p:cNvSpPr>
            <a:spLocks noGrp="1"/>
          </p:cNvSpPr>
          <p:nvPr>
            <p:ph type="title"/>
          </p:nvPr>
        </p:nvSpPr>
        <p:spPr/>
        <p:txBody>
          <a:bodyPr/>
          <a:lstStyle/>
          <a:p>
            <a:r>
              <a:rPr lang="en-US" dirty="0"/>
              <a:t>Ball handling</a:t>
            </a:r>
          </a:p>
        </p:txBody>
      </p:sp>
      <p:sp>
        <p:nvSpPr>
          <p:cNvPr id="3" name="Content Placeholder 2">
            <a:extLst>
              <a:ext uri="{FF2B5EF4-FFF2-40B4-BE49-F238E27FC236}">
                <a16:creationId xmlns:a16="http://schemas.microsoft.com/office/drawing/2014/main" id="{BB85B12D-EDDA-8B37-CA10-1B0EB1B886EC}"/>
              </a:ext>
            </a:extLst>
          </p:cNvPr>
          <p:cNvSpPr>
            <a:spLocks noGrp="1"/>
          </p:cNvSpPr>
          <p:nvPr>
            <p:ph idx="1"/>
          </p:nvPr>
        </p:nvSpPr>
        <p:spPr/>
        <p:txBody>
          <a:bodyPr/>
          <a:lstStyle/>
          <a:p>
            <a:r>
              <a:rPr lang="en-US" b="1" dirty="0"/>
              <a:t>Power Tip and Setter Dump</a:t>
            </a:r>
          </a:p>
          <a:p>
            <a:pPr lvl="1"/>
            <a:r>
              <a:rPr lang="en-US" dirty="0"/>
              <a:t>Players are utilizing the setter dump effectively, while attackers are tipping the ball deeper into their opponent’s court and tipping with more power.</a:t>
            </a:r>
          </a:p>
          <a:p>
            <a:pPr lvl="1"/>
            <a:r>
              <a:rPr lang="en-US" dirty="0"/>
              <a:t>Officials must determine where the ball contact was initiated in relation to the body and judge how long the player continued the action while in contact with the ball. </a:t>
            </a:r>
          </a:p>
        </p:txBody>
      </p:sp>
      <p:sp>
        <p:nvSpPr>
          <p:cNvPr id="4" name="Footer Placeholder 3">
            <a:extLst>
              <a:ext uri="{FF2B5EF4-FFF2-40B4-BE49-F238E27FC236}">
                <a16:creationId xmlns:a16="http://schemas.microsoft.com/office/drawing/2014/main" id="{36F4FCA5-539E-6707-6177-65AF343B1247}"/>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005100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082A-720E-C257-6054-38A1461506FF}"/>
              </a:ext>
            </a:extLst>
          </p:cNvPr>
          <p:cNvSpPr>
            <a:spLocks noGrp="1"/>
          </p:cNvSpPr>
          <p:nvPr>
            <p:ph type="title"/>
          </p:nvPr>
        </p:nvSpPr>
        <p:spPr/>
        <p:txBody>
          <a:bodyPr/>
          <a:lstStyle/>
          <a:p>
            <a:r>
              <a:rPr lang="en-US" dirty="0"/>
              <a:t>Scoring best practices</a:t>
            </a:r>
          </a:p>
        </p:txBody>
      </p:sp>
      <p:sp>
        <p:nvSpPr>
          <p:cNvPr id="4" name="Footer Placeholder 3">
            <a:extLst>
              <a:ext uri="{FF2B5EF4-FFF2-40B4-BE49-F238E27FC236}">
                <a16:creationId xmlns:a16="http://schemas.microsoft.com/office/drawing/2014/main" id="{81FE8AA5-D70E-E836-3E03-2839B02A5A38}"/>
              </a:ext>
            </a:extLst>
          </p:cNvPr>
          <p:cNvSpPr>
            <a:spLocks noGrp="1"/>
          </p:cNvSpPr>
          <p:nvPr>
            <p:ph type="ftr" sz="quarter" idx="11"/>
          </p:nvPr>
        </p:nvSpPr>
        <p:spPr/>
        <p:txBody>
          <a:bodyPr/>
          <a:lstStyle/>
          <a:p>
            <a:pPr>
              <a:defRPr/>
            </a:pPr>
            <a:r>
              <a:rPr lang="en-US"/>
              <a:t>www.nfhs.org</a:t>
            </a:r>
          </a:p>
        </p:txBody>
      </p:sp>
      <p:pic>
        <p:nvPicPr>
          <p:cNvPr id="6" name="Picture 5" descr="A person standing in front of several people&#10;&#10;Description automatically generated">
            <a:extLst>
              <a:ext uri="{FF2B5EF4-FFF2-40B4-BE49-F238E27FC236}">
                <a16:creationId xmlns:a16="http://schemas.microsoft.com/office/drawing/2014/main" id="{1CC69C45-32AE-9149-D33E-7E2B99D90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6200" y="2423816"/>
            <a:ext cx="4299800" cy="2828409"/>
          </a:xfrm>
          <a:prstGeom prst="rect">
            <a:avLst/>
          </a:prstGeom>
        </p:spPr>
      </p:pic>
      <p:sp>
        <p:nvSpPr>
          <p:cNvPr id="7" name="Content Placeholder 13">
            <a:extLst>
              <a:ext uri="{FF2B5EF4-FFF2-40B4-BE49-F238E27FC236}">
                <a16:creationId xmlns:a16="http://schemas.microsoft.com/office/drawing/2014/main" id="{DB0AED83-6CDD-6DF5-DA5F-2AE94C7E9AC0}"/>
              </a:ext>
            </a:extLst>
          </p:cNvPr>
          <p:cNvSpPr>
            <a:spLocks noGrp="1"/>
          </p:cNvSpPr>
          <p:nvPr>
            <p:ph idx="1"/>
          </p:nvPr>
        </p:nvSpPr>
        <p:spPr>
          <a:xfrm>
            <a:off x="6278137" y="2033523"/>
            <a:ext cx="5710664" cy="4491101"/>
          </a:xfrm>
        </p:spPr>
        <p:txBody>
          <a:bodyPr/>
          <a:lstStyle/>
          <a:p>
            <a:pPr marL="0" indent="0">
              <a:buNone/>
            </a:pPr>
            <a:r>
              <a:rPr lang="en-US" sz="1600" dirty="0"/>
              <a:t>The scoring crew is an integral part of the officiating team. The scorer must:</a:t>
            </a:r>
          </a:p>
          <a:p>
            <a:r>
              <a:rPr lang="en-US" sz="1600" dirty="0"/>
              <a:t>Arrive no later than 20 minutes before match time.</a:t>
            </a:r>
          </a:p>
          <a:p>
            <a:r>
              <a:rPr lang="en-US" sz="1600" dirty="0"/>
              <a:t>Complete the match information in the scorebook/scoresheet or an electronic scoring device.</a:t>
            </a:r>
          </a:p>
          <a:p>
            <a:r>
              <a:rPr lang="en-US" sz="1600" dirty="0"/>
              <a:t>Accept the team rosters and lineups and record the lineups.</a:t>
            </a:r>
          </a:p>
          <a:p>
            <a:r>
              <a:rPr lang="en-US" sz="1600" dirty="0"/>
              <a:t>Secure each team’s lineup by placing them upside down on the table. </a:t>
            </a:r>
          </a:p>
          <a:p>
            <a:r>
              <a:rPr lang="en-US" sz="1600" dirty="0"/>
              <a:t>Collaborate with the R2 to ensure each team’s lineup is correct on the R2’s lineup card and verify teams are in correct starting positions on the court prior to each set.</a:t>
            </a:r>
          </a:p>
          <a:p>
            <a:r>
              <a:rPr lang="en-US" sz="1600" dirty="0"/>
              <a:t>Establish a routine with the assistant scorer for handling substitutions and libero replacements.</a:t>
            </a:r>
          </a:p>
          <a:p>
            <a:r>
              <a:rPr lang="en-US" sz="1600" dirty="0"/>
              <a:t>Ensure readiness to the R2 after each substitution.</a:t>
            </a:r>
          </a:p>
          <a:p>
            <a:r>
              <a:rPr lang="en-US" sz="1600" dirty="0"/>
              <a:t>Use contrasting colors to indicate full rounds of service.</a:t>
            </a:r>
          </a:p>
          <a:p>
            <a:r>
              <a:rPr lang="en-US" sz="1600" dirty="0"/>
              <a:t>Notify the R2 if there are any scoring issues.</a:t>
            </a:r>
          </a:p>
          <a:p>
            <a:r>
              <a:rPr lang="en-US" sz="1600" dirty="0"/>
              <a:t>Communicate with the R2 during time-outs and between sets.</a:t>
            </a:r>
          </a:p>
        </p:txBody>
      </p:sp>
    </p:spTree>
    <p:extLst>
      <p:ext uri="{BB962C8B-B14F-4D97-AF65-F5344CB8AC3E}">
        <p14:creationId xmlns:p14="http://schemas.microsoft.com/office/powerpoint/2010/main" val="1471771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493-E58C-4D35-4DD0-06D15DAF8A2D}"/>
              </a:ext>
            </a:extLst>
          </p:cNvPr>
          <p:cNvSpPr>
            <a:spLocks noGrp="1"/>
          </p:cNvSpPr>
          <p:nvPr>
            <p:ph type="title"/>
          </p:nvPr>
        </p:nvSpPr>
        <p:spPr/>
        <p:txBody>
          <a:bodyPr/>
          <a:lstStyle/>
          <a:p>
            <a:r>
              <a:rPr lang="en-US" dirty="0"/>
              <a:t>Host management best practices</a:t>
            </a:r>
          </a:p>
        </p:txBody>
      </p:sp>
      <p:sp>
        <p:nvSpPr>
          <p:cNvPr id="4" name="Footer Placeholder 3">
            <a:extLst>
              <a:ext uri="{FF2B5EF4-FFF2-40B4-BE49-F238E27FC236}">
                <a16:creationId xmlns:a16="http://schemas.microsoft.com/office/drawing/2014/main" id="{C137F583-E257-1F5C-EE26-B497A06E1A2F}"/>
              </a:ext>
            </a:extLst>
          </p:cNvPr>
          <p:cNvSpPr>
            <a:spLocks noGrp="1"/>
          </p:cNvSpPr>
          <p:nvPr>
            <p:ph type="ftr" sz="quarter" idx="11"/>
          </p:nvPr>
        </p:nvSpPr>
        <p:spPr/>
        <p:txBody>
          <a:bodyPr/>
          <a:lstStyle/>
          <a:p>
            <a:pPr>
              <a:defRPr/>
            </a:pPr>
            <a:r>
              <a:rPr lang="en-US"/>
              <a:t>www.nfhs.org</a:t>
            </a:r>
          </a:p>
        </p:txBody>
      </p:sp>
      <p:pic>
        <p:nvPicPr>
          <p:cNvPr id="6" name="Picture 5" descr="A person standing next to a volleyball net&#10;&#10;Description automatically generated">
            <a:extLst>
              <a:ext uri="{FF2B5EF4-FFF2-40B4-BE49-F238E27FC236}">
                <a16:creationId xmlns:a16="http://schemas.microsoft.com/office/drawing/2014/main" id="{59AD4ACE-8F46-144F-4D54-70BB3CDE2D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522" y="1979026"/>
            <a:ext cx="3292217" cy="4435111"/>
          </a:xfrm>
          <a:prstGeom prst="rect">
            <a:avLst/>
          </a:prstGeom>
        </p:spPr>
      </p:pic>
      <p:sp>
        <p:nvSpPr>
          <p:cNvPr id="7" name="Content Placeholder 13">
            <a:extLst>
              <a:ext uri="{FF2B5EF4-FFF2-40B4-BE49-F238E27FC236}">
                <a16:creationId xmlns:a16="http://schemas.microsoft.com/office/drawing/2014/main" id="{F5E0E8EE-9A48-A55F-CF33-3CDFB4823161}"/>
              </a:ext>
            </a:extLst>
          </p:cNvPr>
          <p:cNvSpPr>
            <a:spLocks noGrp="1"/>
          </p:cNvSpPr>
          <p:nvPr>
            <p:ph idx="1"/>
          </p:nvPr>
        </p:nvSpPr>
        <p:spPr>
          <a:xfrm>
            <a:off x="5506949" y="2095929"/>
            <a:ext cx="6460686" cy="4231848"/>
          </a:xfrm>
        </p:spPr>
        <p:txBody>
          <a:bodyPr/>
          <a:lstStyle/>
          <a:p>
            <a:pPr marL="0" indent="0">
              <a:buNone/>
            </a:pPr>
            <a:r>
              <a:rPr lang="en-US" sz="1600" dirty="0"/>
              <a:t>The designated administrator on site should introduce themselves to the officials upon arrival at the facility and show them to their locker rooms. Officials and coaches should be able to quickly identify host management should any issues arise. Host management should:</a:t>
            </a:r>
          </a:p>
          <a:p>
            <a:r>
              <a:rPr lang="en-US" sz="1600" dirty="0"/>
              <a:t>Ensure the facility is set up properly one hour before the match.</a:t>
            </a:r>
          </a:p>
          <a:p>
            <a:r>
              <a:rPr lang="en-US" sz="1600" dirty="0"/>
              <a:t>Ensure the net system is at the correct height and is padded.</a:t>
            </a:r>
          </a:p>
          <a:p>
            <a:r>
              <a:rPr lang="en-US" sz="1600" dirty="0"/>
              <a:t>Ensure the referee stand is secure and padded.</a:t>
            </a:r>
          </a:p>
          <a:p>
            <a:r>
              <a:rPr lang="en-US" sz="1600" dirty="0"/>
              <a:t>Assist in ensuring teams from both sides do not encircle the entire court.</a:t>
            </a:r>
          </a:p>
          <a:p>
            <a:r>
              <a:rPr lang="en-US" sz="1600" dirty="0"/>
              <a:t>Be available throughout the match.</a:t>
            </a:r>
          </a:p>
          <a:p>
            <a:r>
              <a:rPr lang="en-US" sz="1600" dirty="0"/>
              <a:t>Post signage for home/visitor and/or student section. Allow fans to stand, but not on the playing surface.</a:t>
            </a:r>
          </a:p>
          <a:p>
            <a:r>
              <a:rPr lang="en-US" sz="1600" dirty="0"/>
              <a:t>Ensure that any unsporting conduct by spectators is not tolerated. It needs to be immediately addressed.</a:t>
            </a:r>
          </a:p>
          <a:p>
            <a:r>
              <a:rPr lang="en-US" sz="1600" dirty="0"/>
              <a:t>Collaborate with officials to suspend play for fan issues, if necessary.</a:t>
            </a:r>
          </a:p>
        </p:txBody>
      </p:sp>
    </p:spTree>
    <p:extLst>
      <p:ext uri="{BB962C8B-B14F-4D97-AF65-F5344CB8AC3E}">
        <p14:creationId xmlns:p14="http://schemas.microsoft.com/office/powerpoint/2010/main" val="2823247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9811-AFED-29B0-9663-1AC0A394E4B5}"/>
              </a:ext>
            </a:extLst>
          </p:cNvPr>
          <p:cNvSpPr>
            <a:spLocks noGrp="1"/>
          </p:cNvSpPr>
          <p:nvPr>
            <p:ph type="title"/>
          </p:nvPr>
        </p:nvSpPr>
        <p:spPr/>
        <p:txBody>
          <a:bodyPr/>
          <a:lstStyle/>
          <a:p>
            <a:r>
              <a:rPr lang="en-US" dirty="0"/>
              <a:t>NFHS Authentication Mark Update</a:t>
            </a:r>
          </a:p>
        </p:txBody>
      </p:sp>
      <p:sp>
        <p:nvSpPr>
          <p:cNvPr id="3" name="Text Placeholder 2">
            <a:extLst>
              <a:ext uri="{FF2B5EF4-FFF2-40B4-BE49-F238E27FC236}">
                <a16:creationId xmlns:a16="http://schemas.microsoft.com/office/drawing/2014/main" id="{08CDF28A-7349-9CAC-C259-F707EECE95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0170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4B93-9C58-931E-C8C8-69AD440065E9}"/>
              </a:ext>
            </a:extLst>
          </p:cNvPr>
          <p:cNvSpPr>
            <a:spLocks noGrp="1"/>
          </p:cNvSpPr>
          <p:nvPr>
            <p:ph type="title"/>
          </p:nvPr>
        </p:nvSpPr>
        <p:spPr/>
        <p:txBody>
          <a:bodyPr/>
          <a:lstStyle/>
          <a:p>
            <a:r>
              <a:rPr lang="en-US" dirty="0"/>
              <a:t>About The NFHS</a:t>
            </a:r>
          </a:p>
        </p:txBody>
      </p:sp>
      <p:sp>
        <p:nvSpPr>
          <p:cNvPr id="3" name="Text Placeholder 2">
            <a:extLst>
              <a:ext uri="{FF2B5EF4-FFF2-40B4-BE49-F238E27FC236}">
                <a16:creationId xmlns:a16="http://schemas.microsoft.com/office/drawing/2014/main" id="{7F23EBA0-D621-B175-40D5-5DF21831BF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83528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518C-E0E8-ABFD-8174-11F47D5C63F8}"/>
              </a:ext>
            </a:extLst>
          </p:cNvPr>
          <p:cNvSpPr>
            <a:spLocks noGrp="1"/>
          </p:cNvSpPr>
          <p:nvPr>
            <p:ph type="title"/>
          </p:nvPr>
        </p:nvSpPr>
        <p:spPr>
          <a:xfrm>
            <a:off x="1941513" y="525463"/>
            <a:ext cx="10026650" cy="1204912"/>
          </a:xfrm>
        </p:spPr>
        <p:txBody>
          <a:bodyPr/>
          <a:lstStyle/>
          <a:p>
            <a:r>
              <a:rPr lang="en-US" dirty="0"/>
              <a:t>NFHS Authenticating Mark update</a:t>
            </a:r>
          </a:p>
        </p:txBody>
      </p:sp>
      <p:sp>
        <p:nvSpPr>
          <p:cNvPr id="3" name="Content Placeholder 2">
            <a:extLst>
              <a:ext uri="{FF2B5EF4-FFF2-40B4-BE49-F238E27FC236}">
                <a16:creationId xmlns:a16="http://schemas.microsoft.com/office/drawing/2014/main" id="{5337A712-7305-0913-E8C4-68E4FF885A43}"/>
              </a:ext>
            </a:extLst>
          </p:cNvPr>
          <p:cNvSpPr>
            <a:spLocks noGrp="1"/>
          </p:cNvSpPr>
          <p:nvPr>
            <p:ph idx="1"/>
          </p:nvPr>
        </p:nvSpPr>
        <p:spPr>
          <a:xfrm>
            <a:off x="3952753" y="1989138"/>
            <a:ext cx="8015409" cy="4338637"/>
          </a:xfrm>
        </p:spPr>
        <p:txBody>
          <a:bodyPr/>
          <a:lstStyle/>
          <a:p>
            <a:pPr marL="0" indent="0">
              <a:buNone/>
            </a:pPr>
            <a:r>
              <a:rPr lang="en-US" sz="1600" b="1" dirty="0"/>
              <a:t>Specifications</a:t>
            </a:r>
          </a:p>
          <a:p>
            <a:r>
              <a:rPr lang="en-US" sz="1600" dirty="0"/>
              <a:t>Do not use the NFHS Authenticating Mark without prior written approval from the NFHS.</a:t>
            </a:r>
          </a:p>
          <a:p>
            <a:r>
              <a:rPr lang="en-US" sz="1600" dirty="0"/>
              <a:t>This mark is for use of licensees only.</a:t>
            </a:r>
          </a:p>
          <a:p>
            <a:endParaRPr lang="en-US" sz="1600" dirty="0"/>
          </a:p>
          <a:p>
            <a:pPr marL="0" indent="0">
              <a:buNone/>
            </a:pPr>
            <a:r>
              <a:rPr lang="en-US" sz="1600" b="1" dirty="0"/>
              <a:t>Minimum size</a:t>
            </a:r>
          </a:p>
          <a:p>
            <a:pPr lvl="1"/>
            <a:r>
              <a:rPr lang="en-US" sz="1600" b="1" dirty="0"/>
              <a:t>Inflatable Balls - 2 ½" </a:t>
            </a:r>
            <a:r>
              <a:rPr lang="en-US" sz="1600" dirty="0"/>
              <a:t>(Basketball, Football, Soccer, Volleyball, and Water Polo)</a:t>
            </a:r>
          </a:p>
          <a:p>
            <a:pPr lvl="1"/>
            <a:r>
              <a:rPr lang="en-US" sz="1600" b="1" dirty="0"/>
              <a:t>Non-Inflatable Balls - 1 ¼" </a:t>
            </a:r>
            <a:r>
              <a:rPr lang="en-US" sz="1600" dirty="0"/>
              <a:t>(Baseball, Field Hockey, Ice Hockey Puck, Lacrosse, and Softball)</a:t>
            </a:r>
          </a:p>
          <a:p>
            <a:pPr lvl="1"/>
            <a:r>
              <a:rPr lang="en-US" sz="1600" dirty="0"/>
              <a:t>On a ball or puck, the NFHS logo may be smaller than manufacturer’s logo, but should be placed in proximity to the manufacturer’s name for easy identification. Allow enough space around the logo so it can be easily recognized as distinct and separate.</a:t>
            </a:r>
          </a:p>
          <a:p>
            <a:pPr lvl="1"/>
            <a:r>
              <a:rPr lang="en-US" sz="1600" dirty="0"/>
              <a:t>Reproduce the logo only from the vector artwork provided here or on Direct Licensing Hub. Do not copy, scan art electronically or use as a template to redraw the symbol.</a:t>
            </a:r>
          </a:p>
          <a:p>
            <a:pPr lvl="1"/>
            <a:endParaRPr lang="en-US" sz="1600" dirty="0"/>
          </a:p>
          <a:p>
            <a:pPr marL="0" indent="0">
              <a:buNone/>
            </a:pPr>
            <a:r>
              <a:rPr lang="en-US" sz="1600" b="1" dirty="0"/>
              <a:t>Note: </a:t>
            </a:r>
            <a:r>
              <a:rPr lang="en-US" sz="1600" dirty="0"/>
              <a:t>If sizing or specifications do not work well in your particular design situation, contactK12 Licensing.</a:t>
            </a:r>
          </a:p>
        </p:txBody>
      </p:sp>
      <p:sp>
        <p:nvSpPr>
          <p:cNvPr id="4" name="Footer Placeholder 3">
            <a:extLst>
              <a:ext uri="{FF2B5EF4-FFF2-40B4-BE49-F238E27FC236}">
                <a16:creationId xmlns:a16="http://schemas.microsoft.com/office/drawing/2014/main" id="{F45DBBE2-F618-6680-80A0-E6203AE8602D}"/>
              </a:ext>
            </a:extLst>
          </p:cNvPr>
          <p:cNvSpPr>
            <a:spLocks noGrp="1"/>
          </p:cNvSpPr>
          <p:nvPr>
            <p:ph type="ftr" sz="quarter" idx="11"/>
          </p:nvPr>
        </p:nvSpPr>
        <p:spPr>
          <a:xfrm>
            <a:off x="9996488" y="6524625"/>
            <a:ext cx="1992312" cy="295275"/>
          </a:xfrm>
        </p:spPr>
        <p:txBody>
          <a:bodyPr/>
          <a:lstStyle/>
          <a:p>
            <a:r>
              <a:rPr lang="en-US"/>
              <a:t>www.nfhs.org</a:t>
            </a:r>
          </a:p>
        </p:txBody>
      </p:sp>
      <p:pic>
        <p:nvPicPr>
          <p:cNvPr id="14" name="Picture 13">
            <a:extLst>
              <a:ext uri="{FF2B5EF4-FFF2-40B4-BE49-F238E27FC236}">
                <a16:creationId xmlns:a16="http://schemas.microsoft.com/office/drawing/2014/main" id="{7561FFCA-A6C1-1DA5-E9C8-C58FA43EAF4B}"/>
              </a:ext>
            </a:extLst>
          </p:cNvPr>
          <p:cNvPicPr>
            <a:picLocks noChangeAspect="1"/>
          </p:cNvPicPr>
          <p:nvPr/>
        </p:nvPicPr>
        <p:blipFill>
          <a:blip r:embed="rId3"/>
          <a:stretch>
            <a:fillRect/>
          </a:stretch>
        </p:blipFill>
        <p:spPr>
          <a:xfrm>
            <a:off x="1338806" y="3601848"/>
            <a:ext cx="1744194" cy="609255"/>
          </a:xfrm>
          <a:prstGeom prst="rect">
            <a:avLst/>
          </a:prstGeom>
        </p:spPr>
      </p:pic>
      <p:pic>
        <p:nvPicPr>
          <p:cNvPr id="15" name="Picture 14">
            <a:extLst>
              <a:ext uri="{FF2B5EF4-FFF2-40B4-BE49-F238E27FC236}">
                <a16:creationId xmlns:a16="http://schemas.microsoft.com/office/drawing/2014/main" id="{F3680235-9543-BB3C-F0FD-DC1153ED1E97}"/>
              </a:ext>
            </a:extLst>
          </p:cNvPr>
          <p:cNvPicPr>
            <a:picLocks noChangeAspect="1"/>
          </p:cNvPicPr>
          <p:nvPr/>
        </p:nvPicPr>
        <p:blipFill rotWithShape="1">
          <a:blip r:embed="rId4"/>
          <a:srcRect l="5187" t="6030" r="5430" b="12749"/>
          <a:stretch/>
        </p:blipFill>
        <p:spPr>
          <a:xfrm>
            <a:off x="1060745" y="2499624"/>
            <a:ext cx="1514480" cy="516072"/>
          </a:xfrm>
          <a:prstGeom prst="rect">
            <a:avLst/>
          </a:prstGeom>
        </p:spPr>
      </p:pic>
      <p:cxnSp>
        <p:nvCxnSpPr>
          <p:cNvPr id="21" name="Straight Connector 20">
            <a:extLst>
              <a:ext uri="{FF2B5EF4-FFF2-40B4-BE49-F238E27FC236}">
                <a16:creationId xmlns:a16="http://schemas.microsoft.com/office/drawing/2014/main" id="{8C1D9650-9846-C66A-045E-43CA2D490875}"/>
              </a:ext>
            </a:extLst>
          </p:cNvPr>
          <p:cNvCxnSpPr>
            <a:cxnSpLocks/>
          </p:cNvCxnSpPr>
          <p:nvPr/>
        </p:nvCxnSpPr>
        <p:spPr>
          <a:xfrm>
            <a:off x="872778" y="3376917"/>
            <a:ext cx="27674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descr="A circular black and white logo&#10;&#10;Description automatically generated">
            <a:extLst>
              <a:ext uri="{FF2B5EF4-FFF2-40B4-BE49-F238E27FC236}">
                <a16:creationId xmlns:a16="http://schemas.microsoft.com/office/drawing/2014/main" id="{ADCCFA1B-F228-8E1E-E47E-A225C5A23F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1425" y="2405797"/>
            <a:ext cx="730047" cy="703726"/>
          </a:xfrm>
          <a:prstGeom prst="rect">
            <a:avLst/>
          </a:prstGeom>
        </p:spPr>
      </p:pic>
      <p:sp>
        <p:nvSpPr>
          <p:cNvPr id="24" name="TextBox 23">
            <a:extLst>
              <a:ext uri="{FF2B5EF4-FFF2-40B4-BE49-F238E27FC236}">
                <a16:creationId xmlns:a16="http://schemas.microsoft.com/office/drawing/2014/main" id="{B25889C9-2644-3162-F46C-DC90956CE4CE}"/>
              </a:ext>
            </a:extLst>
          </p:cNvPr>
          <p:cNvSpPr txBox="1"/>
          <p:nvPr/>
        </p:nvSpPr>
        <p:spPr>
          <a:xfrm>
            <a:off x="869719" y="3368451"/>
            <a:ext cx="1744194" cy="246221"/>
          </a:xfrm>
          <a:prstGeom prst="rect">
            <a:avLst/>
          </a:prstGeom>
          <a:noFill/>
        </p:spPr>
        <p:txBody>
          <a:bodyPr wrap="square" rtlCol="0">
            <a:spAutoFit/>
          </a:bodyPr>
          <a:lstStyle/>
          <a:p>
            <a:r>
              <a:rPr lang="en-US" sz="1000" dirty="0">
                <a:latin typeface="+mn-lt"/>
              </a:rPr>
              <a:t>New Logo</a:t>
            </a:r>
          </a:p>
        </p:txBody>
      </p:sp>
      <p:sp>
        <p:nvSpPr>
          <p:cNvPr id="25" name="TextBox 24">
            <a:extLst>
              <a:ext uri="{FF2B5EF4-FFF2-40B4-BE49-F238E27FC236}">
                <a16:creationId xmlns:a16="http://schemas.microsoft.com/office/drawing/2014/main" id="{B1FBE978-5D24-F68C-EBE7-374BFF0BD955}"/>
              </a:ext>
            </a:extLst>
          </p:cNvPr>
          <p:cNvSpPr txBox="1"/>
          <p:nvPr/>
        </p:nvSpPr>
        <p:spPr>
          <a:xfrm>
            <a:off x="864895" y="3129995"/>
            <a:ext cx="1744194" cy="246221"/>
          </a:xfrm>
          <a:prstGeom prst="rect">
            <a:avLst/>
          </a:prstGeom>
          <a:noFill/>
        </p:spPr>
        <p:txBody>
          <a:bodyPr wrap="square" rtlCol="0">
            <a:spAutoFit/>
          </a:bodyPr>
          <a:lstStyle/>
          <a:p>
            <a:r>
              <a:rPr lang="en-US" sz="1000" dirty="0">
                <a:latin typeface="+mn-lt"/>
              </a:rPr>
              <a:t>Current Logos</a:t>
            </a:r>
          </a:p>
        </p:txBody>
      </p:sp>
    </p:spTree>
    <p:extLst>
      <p:ext uri="{BB962C8B-B14F-4D97-AF65-F5344CB8AC3E}">
        <p14:creationId xmlns:p14="http://schemas.microsoft.com/office/powerpoint/2010/main" val="2230361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96E335C-95B6-8831-556F-30AD98CD641E}"/>
              </a:ext>
            </a:extLst>
          </p:cNvPr>
          <p:cNvSpPr/>
          <p:nvPr/>
        </p:nvSpPr>
        <p:spPr>
          <a:xfrm>
            <a:off x="1899159" y="3899212"/>
            <a:ext cx="6788552" cy="672174"/>
          </a:xfrm>
          <a:prstGeom prst="rect">
            <a:avLst/>
          </a:prstGeom>
          <a:solidFill>
            <a:schemeClr val="bg1">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85000"/>
                </a:schemeClr>
              </a:solidFill>
            </a:endParaRPr>
          </a:p>
        </p:txBody>
      </p:sp>
      <p:grpSp>
        <p:nvGrpSpPr>
          <p:cNvPr id="8" name="Group 7">
            <a:extLst>
              <a:ext uri="{FF2B5EF4-FFF2-40B4-BE49-F238E27FC236}">
                <a16:creationId xmlns:a16="http://schemas.microsoft.com/office/drawing/2014/main" id="{16ACCAFD-25A7-86D6-67A7-573F5B806D74}"/>
              </a:ext>
            </a:extLst>
          </p:cNvPr>
          <p:cNvGrpSpPr/>
          <p:nvPr/>
        </p:nvGrpSpPr>
        <p:grpSpPr>
          <a:xfrm>
            <a:off x="1899159" y="2060296"/>
            <a:ext cx="10170798" cy="4305782"/>
            <a:chOff x="1422400" y="3369259"/>
            <a:chExt cx="12679474" cy="5295595"/>
          </a:xfrm>
        </p:grpSpPr>
        <p:pic>
          <p:nvPicPr>
            <p:cNvPr id="9" name="object 3">
              <a:extLst>
                <a:ext uri="{FF2B5EF4-FFF2-40B4-BE49-F238E27FC236}">
                  <a16:creationId xmlns:a16="http://schemas.microsoft.com/office/drawing/2014/main" id="{9C688B56-756B-C398-36F3-A8730A447AD8}"/>
                </a:ext>
              </a:extLst>
            </p:cNvPr>
            <p:cNvPicPr/>
            <p:nvPr/>
          </p:nvPicPr>
          <p:blipFill>
            <a:blip r:embed="rId3" cstate="print"/>
            <a:stretch>
              <a:fillRect/>
            </a:stretch>
          </p:blipFill>
          <p:spPr>
            <a:xfrm>
              <a:off x="1455632" y="3424428"/>
              <a:ext cx="3068424" cy="1916275"/>
            </a:xfrm>
            <a:prstGeom prst="rect">
              <a:avLst/>
            </a:prstGeom>
          </p:spPr>
        </p:pic>
        <p:pic>
          <p:nvPicPr>
            <p:cNvPr id="10" name="object 4">
              <a:extLst>
                <a:ext uri="{FF2B5EF4-FFF2-40B4-BE49-F238E27FC236}">
                  <a16:creationId xmlns:a16="http://schemas.microsoft.com/office/drawing/2014/main" id="{E3A4AA4D-BFCC-E293-A957-DAA6C74CD054}"/>
                </a:ext>
              </a:extLst>
            </p:cNvPr>
            <p:cNvPicPr/>
            <p:nvPr/>
          </p:nvPicPr>
          <p:blipFill>
            <a:blip r:embed="rId4" cstate="print"/>
            <a:stretch>
              <a:fillRect/>
            </a:stretch>
          </p:blipFill>
          <p:spPr>
            <a:xfrm>
              <a:off x="4777985" y="3510969"/>
              <a:ext cx="1904748" cy="1768458"/>
            </a:xfrm>
            <a:prstGeom prst="rect">
              <a:avLst/>
            </a:prstGeom>
          </p:spPr>
        </p:pic>
        <p:pic>
          <p:nvPicPr>
            <p:cNvPr id="11" name="object 5">
              <a:extLst>
                <a:ext uri="{FF2B5EF4-FFF2-40B4-BE49-F238E27FC236}">
                  <a16:creationId xmlns:a16="http://schemas.microsoft.com/office/drawing/2014/main" id="{378006D7-C8C8-86DE-69C0-13EFE22FEC91}"/>
                </a:ext>
              </a:extLst>
            </p:cNvPr>
            <p:cNvPicPr/>
            <p:nvPr/>
          </p:nvPicPr>
          <p:blipFill>
            <a:blip r:embed="rId5" cstate="print"/>
            <a:stretch>
              <a:fillRect/>
            </a:stretch>
          </p:blipFill>
          <p:spPr>
            <a:xfrm>
              <a:off x="6973849" y="3449216"/>
              <a:ext cx="1990843" cy="1873729"/>
            </a:xfrm>
            <a:prstGeom prst="rect">
              <a:avLst/>
            </a:prstGeom>
          </p:spPr>
        </p:pic>
        <p:pic>
          <p:nvPicPr>
            <p:cNvPr id="12" name="object 6">
              <a:extLst>
                <a:ext uri="{FF2B5EF4-FFF2-40B4-BE49-F238E27FC236}">
                  <a16:creationId xmlns:a16="http://schemas.microsoft.com/office/drawing/2014/main" id="{8F6ADE87-B93E-2164-D8F3-6BEA6693130D}"/>
                </a:ext>
              </a:extLst>
            </p:cNvPr>
            <p:cNvPicPr/>
            <p:nvPr/>
          </p:nvPicPr>
          <p:blipFill>
            <a:blip r:embed="rId6" cstate="print"/>
            <a:stretch>
              <a:fillRect/>
            </a:stretch>
          </p:blipFill>
          <p:spPr>
            <a:xfrm>
              <a:off x="9642809" y="3429177"/>
              <a:ext cx="2194922" cy="1939690"/>
            </a:xfrm>
            <a:prstGeom prst="rect">
              <a:avLst/>
            </a:prstGeom>
          </p:spPr>
        </p:pic>
        <p:pic>
          <p:nvPicPr>
            <p:cNvPr id="13" name="object 7">
              <a:extLst>
                <a:ext uri="{FF2B5EF4-FFF2-40B4-BE49-F238E27FC236}">
                  <a16:creationId xmlns:a16="http://schemas.microsoft.com/office/drawing/2014/main" id="{C447F2E1-3EE9-9AC4-6D82-3E8D04CEC5AE}"/>
                </a:ext>
              </a:extLst>
            </p:cNvPr>
            <p:cNvPicPr/>
            <p:nvPr/>
          </p:nvPicPr>
          <p:blipFill>
            <a:blip r:embed="rId7" cstate="print"/>
            <a:stretch>
              <a:fillRect/>
            </a:stretch>
          </p:blipFill>
          <p:spPr>
            <a:xfrm>
              <a:off x="11970400" y="3369259"/>
              <a:ext cx="2131474" cy="1971294"/>
            </a:xfrm>
            <a:prstGeom prst="rect">
              <a:avLst/>
            </a:prstGeom>
          </p:spPr>
        </p:pic>
        <p:pic>
          <p:nvPicPr>
            <p:cNvPr id="14" name="object 8">
              <a:extLst>
                <a:ext uri="{FF2B5EF4-FFF2-40B4-BE49-F238E27FC236}">
                  <a16:creationId xmlns:a16="http://schemas.microsoft.com/office/drawing/2014/main" id="{8CCC7D80-B050-0BD7-264C-8B7CEAF6A197}"/>
                </a:ext>
              </a:extLst>
            </p:cNvPr>
            <p:cNvPicPr/>
            <p:nvPr/>
          </p:nvPicPr>
          <p:blipFill>
            <a:blip r:embed="rId8" cstate="print"/>
            <a:stretch>
              <a:fillRect/>
            </a:stretch>
          </p:blipFill>
          <p:spPr>
            <a:xfrm>
              <a:off x="1422400" y="6731241"/>
              <a:ext cx="2542908" cy="1933613"/>
            </a:xfrm>
            <a:prstGeom prst="rect">
              <a:avLst/>
            </a:prstGeom>
          </p:spPr>
        </p:pic>
        <p:pic>
          <p:nvPicPr>
            <p:cNvPr id="15" name="object 9">
              <a:extLst>
                <a:ext uri="{FF2B5EF4-FFF2-40B4-BE49-F238E27FC236}">
                  <a16:creationId xmlns:a16="http://schemas.microsoft.com/office/drawing/2014/main" id="{ED9837B6-5314-7873-9608-C4D0AD9B65E6}"/>
                </a:ext>
              </a:extLst>
            </p:cNvPr>
            <p:cNvPicPr/>
            <p:nvPr/>
          </p:nvPicPr>
          <p:blipFill>
            <a:blip r:embed="rId9" cstate="print"/>
            <a:stretch>
              <a:fillRect/>
            </a:stretch>
          </p:blipFill>
          <p:spPr>
            <a:xfrm>
              <a:off x="4293646" y="6921208"/>
              <a:ext cx="2050446" cy="1655730"/>
            </a:xfrm>
            <a:prstGeom prst="rect">
              <a:avLst/>
            </a:prstGeom>
          </p:spPr>
        </p:pic>
        <p:pic>
          <p:nvPicPr>
            <p:cNvPr id="16" name="object 10">
              <a:extLst>
                <a:ext uri="{FF2B5EF4-FFF2-40B4-BE49-F238E27FC236}">
                  <a16:creationId xmlns:a16="http://schemas.microsoft.com/office/drawing/2014/main" id="{E91C69D0-D24F-6180-F926-A0861083B609}"/>
                </a:ext>
              </a:extLst>
            </p:cNvPr>
            <p:cNvPicPr/>
            <p:nvPr/>
          </p:nvPicPr>
          <p:blipFill>
            <a:blip r:embed="rId10" cstate="print"/>
            <a:stretch>
              <a:fillRect/>
            </a:stretch>
          </p:blipFill>
          <p:spPr>
            <a:xfrm>
              <a:off x="6742090" y="7081591"/>
              <a:ext cx="1916452" cy="1536508"/>
            </a:xfrm>
            <a:prstGeom prst="rect">
              <a:avLst/>
            </a:prstGeom>
          </p:spPr>
        </p:pic>
        <p:pic>
          <p:nvPicPr>
            <p:cNvPr id="17" name="object 11">
              <a:extLst>
                <a:ext uri="{FF2B5EF4-FFF2-40B4-BE49-F238E27FC236}">
                  <a16:creationId xmlns:a16="http://schemas.microsoft.com/office/drawing/2014/main" id="{270B98DB-2382-81CD-2B74-851E5BE4136A}"/>
                </a:ext>
              </a:extLst>
            </p:cNvPr>
            <p:cNvPicPr/>
            <p:nvPr/>
          </p:nvPicPr>
          <p:blipFill>
            <a:blip r:embed="rId11" cstate="print"/>
            <a:stretch>
              <a:fillRect/>
            </a:stretch>
          </p:blipFill>
          <p:spPr>
            <a:xfrm>
              <a:off x="8851915" y="7088256"/>
              <a:ext cx="1817671" cy="1469603"/>
            </a:xfrm>
            <a:prstGeom prst="rect">
              <a:avLst/>
            </a:prstGeom>
          </p:spPr>
        </p:pic>
        <p:pic>
          <p:nvPicPr>
            <p:cNvPr id="18" name="object 12">
              <a:extLst>
                <a:ext uri="{FF2B5EF4-FFF2-40B4-BE49-F238E27FC236}">
                  <a16:creationId xmlns:a16="http://schemas.microsoft.com/office/drawing/2014/main" id="{F283D133-AFF3-347B-DFD0-51B347A1DA12}"/>
                </a:ext>
              </a:extLst>
            </p:cNvPr>
            <p:cNvPicPr/>
            <p:nvPr/>
          </p:nvPicPr>
          <p:blipFill>
            <a:blip r:embed="rId12" cstate="print"/>
            <a:stretch>
              <a:fillRect/>
            </a:stretch>
          </p:blipFill>
          <p:spPr>
            <a:xfrm>
              <a:off x="10819451" y="5702808"/>
              <a:ext cx="2285930" cy="2884986"/>
            </a:xfrm>
            <a:prstGeom prst="rect">
              <a:avLst/>
            </a:prstGeom>
          </p:spPr>
        </p:pic>
      </p:grpSp>
      <p:sp>
        <p:nvSpPr>
          <p:cNvPr id="2" name="Title 1">
            <a:extLst>
              <a:ext uri="{FF2B5EF4-FFF2-40B4-BE49-F238E27FC236}">
                <a16:creationId xmlns:a16="http://schemas.microsoft.com/office/drawing/2014/main" id="{B8EB3D60-370D-C745-1308-E7275700260D}"/>
              </a:ext>
            </a:extLst>
          </p:cNvPr>
          <p:cNvSpPr>
            <a:spLocks noGrp="1"/>
          </p:cNvSpPr>
          <p:nvPr>
            <p:ph type="title"/>
          </p:nvPr>
        </p:nvSpPr>
        <p:spPr/>
        <p:txBody>
          <a:bodyPr/>
          <a:lstStyle/>
          <a:p>
            <a:r>
              <a:rPr lang="en-US" dirty="0"/>
              <a:t>NFHS Authenticating Mark update</a:t>
            </a:r>
          </a:p>
        </p:txBody>
      </p:sp>
      <p:sp>
        <p:nvSpPr>
          <p:cNvPr id="4" name="Footer Placeholder 3">
            <a:extLst>
              <a:ext uri="{FF2B5EF4-FFF2-40B4-BE49-F238E27FC236}">
                <a16:creationId xmlns:a16="http://schemas.microsoft.com/office/drawing/2014/main" id="{DA31ED7A-E829-A784-6E0F-0F3D5307D7D8}"/>
              </a:ext>
            </a:extLst>
          </p:cNvPr>
          <p:cNvSpPr>
            <a:spLocks noGrp="1"/>
          </p:cNvSpPr>
          <p:nvPr>
            <p:ph type="ftr" sz="quarter" idx="11"/>
          </p:nvPr>
        </p:nvSpPr>
        <p:spPr/>
        <p:txBody>
          <a:bodyPr/>
          <a:lstStyle/>
          <a:p>
            <a:pPr>
              <a:defRPr/>
            </a:pPr>
            <a:r>
              <a:rPr lang="en-US"/>
              <a:t>www.nfhs.org</a:t>
            </a:r>
          </a:p>
        </p:txBody>
      </p:sp>
      <p:sp>
        <p:nvSpPr>
          <p:cNvPr id="19" name="TextBox 18">
            <a:extLst>
              <a:ext uri="{FF2B5EF4-FFF2-40B4-BE49-F238E27FC236}">
                <a16:creationId xmlns:a16="http://schemas.microsoft.com/office/drawing/2014/main" id="{DDBAC477-CCFB-BFB6-3358-477656319D63}"/>
              </a:ext>
            </a:extLst>
          </p:cNvPr>
          <p:cNvSpPr txBox="1"/>
          <p:nvPr/>
        </p:nvSpPr>
        <p:spPr>
          <a:xfrm>
            <a:off x="2014905" y="4024983"/>
            <a:ext cx="5375131" cy="584775"/>
          </a:xfrm>
          <a:prstGeom prst="rect">
            <a:avLst/>
          </a:prstGeom>
          <a:noFill/>
        </p:spPr>
        <p:txBody>
          <a:bodyPr wrap="square" rtlCol="0">
            <a:spAutoFit/>
          </a:bodyPr>
          <a:lstStyle/>
          <a:p>
            <a:r>
              <a:rPr lang="en-US" sz="2400" b="0" i="0" u="none" strike="noStrike" baseline="30000" dirty="0">
                <a:solidFill>
                  <a:srgbClr val="000000"/>
                </a:solidFill>
                <a:latin typeface="+mn-lt"/>
              </a:rPr>
              <a:t>A current list of NFHS authenticated products can be found at </a:t>
            </a:r>
            <a:r>
              <a:rPr lang="en-US" sz="2400" b="1" i="1" u="none" strike="noStrike" baseline="30000" dirty="0">
                <a:solidFill>
                  <a:srgbClr val="000000"/>
                </a:solidFill>
                <a:latin typeface="+mn-lt"/>
              </a:rPr>
              <a:t>www.nfhs.org</a:t>
            </a:r>
            <a:r>
              <a:rPr lang="en-US" sz="2400" b="0" i="0" u="none" strike="noStrike" baseline="30000" dirty="0">
                <a:solidFill>
                  <a:srgbClr val="000000"/>
                </a:solidFill>
                <a:latin typeface="+mn-lt"/>
              </a:rPr>
              <a:t>, Resources, Authenticating Mark.</a:t>
            </a:r>
          </a:p>
        </p:txBody>
      </p:sp>
    </p:spTree>
    <p:extLst>
      <p:ext uri="{BB962C8B-B14F-4D97-AF65-F5344CB8AC3E}">
        <p14:creationId xmlns:p14="http://schemas.microsoft.com/office/powerpoint/2010/main" val="2728165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7823-CE2B-20B5-7A4D-C8AA96BA4C16}"/>
              </a:ext>
            </a:extLst>
          </p:cNvPr>
          <p:cNvSpPr>
            <a:spLocks noGrp="1"/>
          </p:cNvSpPr>
          <p:nvPr>
            <p:ph type="title"/>
          </p:nvPr>
        </p:nvSpPr>
        <p:spPr/>
        <p:txBody>
          <a:bodyPr/>
          <a:lstStyle/>
          <a:p>
            <a:r>
              <a:rPr lang="en-US" dirty="0"/>
              <a:t>Volleyball</a:t>
            </a:r>
          </a:p>
        </p:txBody>
      </p:sp>
      <p:pic>
        <p:nvPicPr>
          <p:cNvPr id="5" name="object 2"/>
          <p:cNvPicPr/>
          <p:nvPr/>
        </p:nvPicPr>
        <p:blipFill>
          <a:blip r:embed="rId3" cstate="print"/>
          <a:stretch>
            <a:fillRect/>
          </a:stretch>
        </p:blipFill>
        <p:spPr>
          <a:xfrm>
            <a:off x="2079237" y="2143527"/>
            <a:ext cx="3687888" cy="3687887"/>
          </a:xfrm>
          <a:prstGeom prst="rect">
            <a:avLst/>
          </a:prstGeom>
        </p:spPr>
      </p:pic>
      <p:pic>
        <p:nvPicPr>
          <p:cNvPr id="6" name="object 3"/>
          <p:cNvPicPr/>
          <p:nvPr/>
        </p:nvPicPr>
        <p:blipFill>
          <a:blip r:embed="rId3" cstate="print"/>
          <a:stretch>
            <a:fillRect/>
          </a:stretch>
        </p:blipFill>
        <p:spPr>
          <a:xfrm>
            <a:off x="7065470" y="2058298"/>
            <a:ext cx="3687888" cy="3687887"/>
          </a:xfrm>
          <a:prstGeom prst="rect">
            <a:avLst/>
          </a:prstGeom>
        </p:spPr>
      </p:pic>
      <p:sp>
        <p:nvSpPr>
          <p:cNvPr id="7" name="object 4"/>
          <p:cNvSpPr txBox="1"/>
          <p:nvPr/>
        </p:nvSpPr>
        <p:spPr>
          <a:xfrm>
            <a:off x="10507904" y="5626086"/>
            <a:ext cx="1509662" cy="232115"/>
          </a:xfrm>
          <a:prstGeom prst="rect">
            <a:avLst/>
          </a:prstGeom>
        </p:spPr>
        <p:txBody>
          <a:bodyPr vert="horz" wrap="square" lIns="0" tIns="16510" rIns="0" bIns="0" rtlCol="0">
            <a:spAutoFit/>
          </a:bodyPr>
          <a:lstStyle/>
          <a:p>
            <a:pPr marL="12700">
              <a:lnSpc>
                <a:spcPct val="100000"/>
              </a:lnSpc>
              <a:spcBef>
                <a:spcPts val="130"/>
              </a:spcBef>
            </a:pPr>
            <a:r>
              <a:rPr sz="1400" spc="-45" dirty="0">
                <a:solidFill>
                  <a:srgbClr val="231F20"/>
                </a:solidFill>
                <a:latin typeface="+mn-lt"/>
                <a:cs typeface="Trebuchet MS"/>
              </a:rPr>
              <a:t>circumference</a:t>
            </a:r>
            <a:r>
              <a:rPr sz="1400" spc="-25" dirty="0">
                <a:solidFill>
                  <a:srgbClr val="231F20"/>
                </a:solidFill>
                <a:latin typeface="+mn-lt"/>
                <a:cs typeface="Trebuchet MS"/>
              </a:rPr>
              <a:t> </a:t>
            </a:r>
            <a:r>
              <a:rPr sz="1400" spc="90" dirty="0">
                <a:solidFill>
                  <a:srgbClr val="231F20"/>
                </a:solidFill>
                <a:latin typeface="+mn-lt"/>
                <a:cs typeface="Trebuchet MS"/>
              </a:rPr>
              <a:t>=</a:t>
            </a:r>
            <a:r>
              <a:rPr sz="1400" spc="-25" dirty="0">
                <a:solidFill>
                  <a:srgbClr val="231F20"/>
                </a:solidFill>
                <a:latin typeface="+mn-lt"/>
                <a:cs typeface="Trebuchet MS"/>
              </a:rPr>
              <a:t> </a:t>
            </a:r>
            <a:r>
              <a:rPr sz="1400" spc="-55" dirty="0">
                <a:solidFill>
                  <a:srgbClr val="231F20"/>
                </a:solidFill>
                <a:latin typeface="+mn-lt"/>
                <a:cs typeface="Trebuchet MS"/>
              </a:rPr>
              <a:t>27.5”</a:t>
            </a:r>
            <a:endParaRPr sz="1400" dirty="0">
              <a:latin typeface="+mn-lt"/>
              <a:cs typeface="Trebuchet MS"/>
            </a:endParaRPr>
          </a:p>
        </p:txBody>
      </p:sp>
      <p:grpSp>
        <p:nvGrpSpPr>
          <p:cNvPr id="8" name="object 5"/>
          <p:cNvGrpSpPr/>
          <p:nvPr/>
        </p:nvGrpSpPr>
        <p:grpSpPr>
          <a:xfrm>
            <a:off x="8277152" y="3823040"/>
            <a:ext cx="2740306" cy="2188984"/>
            <a:chOff x="10186752" y="4741166"/>
            <a:chExt cx="3736975" cy="2985135"/>
          </a:xfrm>
        </p:grpSpPr>
        <p:sp>
          <p:nvSpPr>
            <p:cNvPr id="9" name="object 6"/>
            <p:cNvSpPr/>
            <p:nvPr/>
          </p:nvSpPr>
          <p:spPr>
            <a:xfrm>
              <a:off x="11362664" y="5165205"/>
              <a:ext cx="2557145" cy="2557145"/>
            </a:xfrm>
            <a:custGeom>
              <a:avLst/>
              <a:gdLst/>
              <a:ahLst/>
              <a:cxnLst/>
              <a:rect l="l" t="t" r="r" b="b"/>
              <a:pathLst>
                <a:path w="2557144" h="2557145">
                  <a:moveTo>
                    <a:pt x="2556929" y="0"/>
                  </a:moveTo>
                  <a:lnTo>
                    <a:pt x="2556476" y="48587"/>
                  </a:lnTo>
                  <a:lnTo>
                    <a:pt x="2555124" y="96955"/>
                  </a:lnTo>
                  <a:lnTo>
                    <a:pt x="2552881" y="145094"/>
                  </a:lnTo>
                  <a:lnTo>
                    <a:pt x="2549754" y="192998"/>
                  </a:lnTo>
                  <a:lnTo>
                    <a:pt x="2545752" y="240658"/>
                  </a:lnTo>
                  <a:lnTo>
                    <a:pt x="2540882" y="288066"/>
                  </a:lnTo>
                  <a:lnTo>
                    <a:pt x="2535153" y="335214"/>
                  </a:lnTo>
                  <a:lnTo>
                    <a:pt x="2528572" y="382094"/>
                  </a:lnTo>
                  <a:lnTo>
                    <a:pt x="2521147" y="428698"/>
                  </a:lnTo>
                  <a:lnTo>
                    <a:pt x="2512887" y="475018"/>
                  </a:lnTo>
                  <a:lnTo>
                    <a:pt x="2503800" y="521047"/>
                  </a:lnTo>
                  <a:lnTo>
                    <a:pt x="2493893" y="566775"/>
                  </a:lnTo>
                  <a:lnTo>
                    <a:pt x="2483174" y="612196"/>
                  </a:lnTo>
                  <a:lnTo>
                    <a:pt x="2471652" y="657300"/>
                  </a:lnTo>
                  <a:lnTo>
                    <a:pt x="2459335" y="702081"/>
                  </a:lnTo>
                  <a:lnTo>
                    <a:pt x="2446230" y="746530"/>
                  </a:lnTo>
                  <a:lnTo>
                    <a:pt x="2432345" y="790639"/>
                  </a:lnTo>
                  <a:lnTo>
                    <a:pt x="2417689" y="834401"/>
                  </a:lnTo>
                  <a:lnTo>
                    <a:pt x="2402269" y="877806"/>
                  </a:lnTo>
                  <a:lnTo>
                    <a:pt x="2386093" y="920848"/>
                  </a:lnTo>
                  <a:lnTo>
                    <a:pt x="2369170" y="963517"/>
                  </a:lnTo>
                  <a:lnTo>
                    <a:pt x="2351508" y="1005807"/>
                  </a:lnTo>
                  <a:lnTo>
                    <a:pt x="2333113" y="1047709"/>
                  </a:lnTo>
                  <a:lnTo>
                    <a:pt x="2313996" y="1089216"/>
                  </a:lnTo>
                  <a:lnTo>
                    <a:pt x="2294162" y="1130318"/>
                  </a:lnTo>
                  <a:lnTo>
                    <a:pt x="2273621" y="1171009"/>
                  </a:lnTo>
                  <a:lnTo>
                    <a:pt x="2252381" y="1211280"/>
                  </a:lnTo>
                  <a:lnTo>
                    <a:pt x="2230448" y="1251123"/>
                  </a:lnTo>
                  <a:lnTo>
                    <a:pt x="2207832" y="1290530"/>
                  </a:lnTo>
                  <a:lnTo>
                    <a:pt x="2184541" y="1329493"/>
                  </a:lnTo>
                  <a:lnTo>
                    <a:pt x="2160582" y="1368005"/>
                  </a:lnTo>
                  <a:lnTo>
                    <a:pt x="2135963" y="1406057"/>
                  </a:lnTo>
                  <a:lnTo>
                    <a:pt x="2110693" y="1443641"/>
                  </a:lnTo>
                  <a:lnTo>
                    <a:pt x="2084778" y="1480749"/>
                  </a:lnTo>
                  <a:lnTo>
                    <a:pt x="2058229" y="1517374"/>
                  </a:lnTo>
                  <a:lnTo>
                    <a:pt x="2031051" y="1553506"/>
                  </a:lnTo>
                  <a:lnTo>
                    <a:pt x="2003254" y="1589139"/>
                  </a:lnTo>
                  <a:lnTo>
                    <a:pt x="1974845" y="1624265"/>
                  </a:lnTo>
                  <a:lnTo>
                    <a:pt x="1945833" y="1658874"/>
                  </a:lnTo>
                  <a:lnTo>
                    <a:pt x="1916225" y="1692960"/>
                  </a:lnTo>
                  <a:lnTo>
                    <a:pt x="1886029" y="1726514"/>
                  </a:lnTo>
                  <a:lnTo>
                    <a:pt x="1855253" y="1759529"/>
                  </a:lnTo>
                  <a:lnTo>
                    <a:pt x="1823906" y="1791995"/>
                  </a:lnTo>
                  <a:lnTo>
                    <a:pt x="1791995" y="1823906"/>
                  </a:lnTo>
                  <a:lnTo>
                    <a:pt x="1759529" y="1855253"/>
                  </a:lnTo>
                  <a:lnTo>
                    <a:pt x="1726514" y="1886029"/>
                  </a:lnTo>
                  <a:lnTo>
                    <a:pt x="1692960" y="1916225"/>
                  </a:lnTo>
                  <a:lnTo>
                    <a:pt x="1658874" y="1945833"/>
                  </a:lnTo>
                  <a:lnTo>
                    <a:pt x="1624265" y="1974845"/>
                  </a:lnTo>
                  <a:lnTo>
                    <a:pt x="1589139" y="2003254"/>
                  </a:lnTo>
                  <a:lnTo>
                    <a:pt x="1553506" y="2031051"/>
                  </a:lnTo>
                  <a:lnTo>
                    <a:pt x="1517374" y="2058229"/>
                  </a:lnTo>
                  <a:lnTo>
                    <a:pt x="1480749" y="2084778"/>
                  </a:lnTo>
                  <a:lnTo>
                    <a:pt x="1443641" y="2110693"/>
                  </a:lnTo>
                  <a:lnTo>
                    <a:pt x="1406057" y="2135963"/>
                  </a:lnTo>
                  <a:lnTo>
                    <a:pt x="1368005" y="2160582"/>
                  </a:lnTo>
                  <a:lnTo>
                    <a:pt x="1329493" y="2184541"/>
                  </a:lnTo>
                  <a:lnTo>
                    <a:pt x="1290530" y="2207832"/>
                  </a:lnTo>
                  <a:lnTo>
                    <a:pt x="1251123" y="2230448"/>
                  </a:lnTo>
                  <a:lnTo>
                    <a:pt x="1211280" y="2252381"/>
                  </a:lnTo>
                  <a:lnTo>
                    <a:pt x="1171009" y="2273621"/>
                  </a:lnTo>
                  <a:lnTo>
                    <a:pt x="1130318" y="2294162"/>
                  </a:lnTo>
                  <a:lnTo>
                    <a:pt x="1089216" y="2313996"/>
                  </a:lnTo>
                  <a:lnTo>
                    <a:pt x="1047709" y="2333113"/>
                  </a:lnTo>
                  <a:lnTo>
                    <a:pt x="1005807" y="2351508"/>
                  </a:lnTo>
                  <a:lnTo>
                    <a:pt x="963517" y="2369170"/>
                  </a:lnTo>
                  <a:lnTo>
                    <a:pt x="920848" y="2386093"/>
                  </a:lnTo>
                  <a:lnTo>
                    <a:pt x="877806" y="2402269"/>
                  </a:lnTo>
                  <a:lnTo>
                    <a:pt x="834401" y="2417689"/>
                  </a:lnTo>
                  <a:lnTo>
                    <a:pt x="790639" y="2432345"/>
                  </a:lnTo>
                  <a:lnTo>
                    <a:pt x="746530" y="2446230"/>
                  </a:lnTo>
                  <a:lnTo>
                    <a:pt x="702081" y="2459335"/>
                  </a:lnTo>
                  <a:lnTo>
                    <a:pt x="657300" y="2471652"/>
                  </a:lnTo>
                  <a:lnTo>
                    <a:pt x="612196" y="2483174"/>
                  </a:lnTo>
                  <a:lnTo>
                    <a:pt x="566775" y="2493893"/>
                  </a:lnTo>
                  <a:lnTo>
                    <a:pt x="521047" y="2503800"/>
                  </a:lnTo>
                  <a:lnTo>
                    <a:pt x="475018" y="2512887"/>
                  </a:lnTo>
                  <a:lnTo>
                    <a:pt x="428698" y="2521147"/>
                  </a:lnTo>
                  <a:lnTo>
                    <a:pt x="382094" y="2528572"/>
                  </a:lnTo>
                  <a:lnTo>
                    <a:pt x="335214" y="2535153"/>
                  </a:lnTo>
                  <a:lnTo>
                    <a:pt x="288066" y="2540882"/>
                  </a:lnTo>
                  <a:lnTo>
                    <a:pt x="240658" y="2545752"/>
                  </a:lnTo>
                  <a:lnTo>
                    <a:pt x="192998" y="2549754"/>
                  </a:lnTo>
                  <a:lnTo>
                    <a:pt x="145094" y="2552881"/>
                  </a:lnTo>
                  <a:lnTo>
                    <a:pt x="96955" y="2555124"/>
                  </a:lnTo>
                  <a:lnTo>
                    <a:pt x="48587" y="2556476"/>
                  </a:lnTo>
                  <a:lnTo>
                    <a:pt x="0" y="2556929"/>
                  </a:lnTo>
                </a:path>
              </a:pathLst>
            </a:custGeom>
            <a:ln w="8001">
              <a:solidFill>
                <a:srgbClr val="231F20"/>
              </a:solidFill>
            </a:ln>
          </p:spPr>
          <p:txBody>
            <a:bodyPr wrap="square" lIns="0" tIns="0" rIns="0" bIns="0" rtlCol="0"/>
            <a:lstStyle/>
            <a:p>
              <a:endParaRPr/>
            </a:p>
          </p:txBody>
        </p:sp>
        <p:sp>
          <p:nvSpPr>
            <p:cNvPr id="10" name="object 7"/>
            <p:cNvSpPr/>
            <p:nvPr/>
          </p:nvSpPr>
          <p:spPr>
            <a:xfrm>
              <a:off x="10188898" y="5252502"/>
              <a:ext cx="586740" cy="103505"/>
            </a:xfrm>
            <a:custGeom>
              <a:avLst/>
              <a:gdLst/>
              <a:ahLst/>
              <a:cxnLst/>
              <a:rect l="l" t="t" r="r" b="b"/>
              <a:pathLst>
                <a:path w="586740" h="103504">
                  <a:moveTo>
                    <a:pt x="586117" y="102920"/>
                  </a:moveTo>
                  <a:lnTo>
                    <a:pt x="0" y="102920"/>
                  </a:lnTo>
                  <a:lnTo>
                    <a:pt x="0" y="0"/>
                  </a:lnTo>
                </a:path>
              </a:pathLst>
            </a:custGeom>
            <a:ln w="4292">
              <a:solidFill>
                <a:srgbClr val="231F20"/>
              </a:solidFill>
            </a:ln>
          </p:spPr>
          <p:txBody>
            <a:bodyPr wrap="square" lIns="0" tIns="0" rIns="0" bIns="0" rtlCol="0"/>
            <a:lstStyle/>
            <a:p>
              <a:endParaRPr/>
            </a:p>
          </p:txBody>
        </p:sp>
        <p:sp>
          <p:nvSpPr>
            <p:cNvPr id="22" name="object 8"/>
            <p:cNvSpPr/>
            <p:nvPr/>
          </p:nvSpPr>
          <p:spPr>
            <a:xfrm>
              <a:off x="11120951" y="5252498"/>
              <a:ext cx="610235" cy="103505"/>
            </a:xfrm>
            <a:custGeom>
              <a:avLst/>
              <a:gdLst/>
              <a:ahLst/>
              <a:cxnLst/>
              <a:rect l="l" t="t" r="r" b="b"/>
              <a:pathLst>
                <a:path w="610234" h="103504">
                  <a:moveTo>
                    <a:pt x="609904" y="0"/>
                  </a:moveTo>
                  <a:lnTo>
                    <a:pt x="609904" y="102920"/>
                  </a:lnTo>
                  <a:lnTo>
                    <a:pt x="0" y="102920"/>
                  </a:lnTo>
                </a:path>
              </a:pathLst>
            </a:custGeom>
            <a:ln w="4292">
              <a:solidFill>
                <a:srgbClr val="231F20"/>
              </a:solidFill>
            </a:ln>
          </p:spPr>
          <p:txBody>
            <a:bodyPr wrap="square" lIns="0" tIns="0" rIns="0" bIns="0" rtlCol="0"/>
            <a:lstStyle/>
            <a:p>
              <a:endParaRPr/>
            </a:p>
          </p:txBody>
        </p:sp>
        <p:pic>
          <p:nvPicPr>
            <p:cNvPr id="25" name="object 9"/>
            <p:cNvPicPr/>
            <p:nvPr/>
          </p:nvPicPr>
          <p:blipFill>
            <a:blip r:embed="rId4" cstate="print"/>
            <a:stretch>
              <a:fillRect/>
            </a:stretch>
          </p:blipFill>
          <p:spPr>
            <a:xfrm>
              <a:off x="10240939" y="4856332"/>
              <a:ext cx="266266" cy="252324"/>
            </a:xfrm>
            <a:prstGeom prst="rect">
              <a:avLst/>
            </a:prstGeom>
          </p:spPr>
        </p:pic>
        <p:sp>
          <p:nvSpPr>
            <p:cNvPr id="26" name="object 10"/>
            <p:cNvSpPr/>
            <p:nvPr/>
          </p:nvSpPr>
          <p:spPr>
            <a:xfrm>
              <a:off x="10205669" y="4741176"/>
              <a:ext cx="1508760" cy="331470"/>
            </a:xfrm>
            <a:custGeom>
              <a:avLst/>
              <a:gdLst/>
              <a:ahLst/>
              <a:cxnLst/>
              <a:rect l="l" t="t" r="r" b="b"/>
              <a:pathLst>
                <a:path w="1508759" h="331470">
                  <a:moveTo>
                    <a:pt x="314566" y="0"/>
                  </a:moveTo>
                  <a:lnTo>
                    <a:pt x="0" y="0"/>
                  </a:lnTo>
                  <a:lnTo>
                    <a:pt x="13042" y="44970"/>
                  </a:lnTo>
                  <a:lnTo>
                    <a:pt x="13042" y="219036"/>
                  </a:lnTo>
                  <a:lnTo>
                    <a:pt x="145364" y="110236"/>
                  </a:lnTo>
                  <a:lnTo>
                    <a:pt x="178028" y="150050"/>
                  </a:lnTo>
                  <a:lnTo>
                    <a:pt x="301523" y="48463"/>
                  </a:lnTo>
                  <a:lnTo>
                    <a:pt x="301523" y="44970"/>
                  </a:lnTo>
                  <a:lnTo>
                    <a:pt x="314566" y="0"/>
                  </a:lnTo>
                  <a:close/>
                </a:path>
                <a:path w="1508759" h="331470">
                  <a:moveTo>
                    <a:pt x="857859" y="0"/>
                  </a:moveTo>
                  <a:lnTo>
                    <a:pt x="602030" y="0"/>
                  </a:lnTo>
                  <a:lnTo>
                    <a:pt x="602030" y="72872"/>
                  </a:lnTo>
                  <a:lnTo>
                    <a:pt x="628383" y="72872"/>
                  </a:lnTo>
                  <a:lnTo>
                    <a:pt x="628383" y="202399"/>
                  </a:lnTo>
                  <a:lnTo>
                    <a:pt x="469480" y="0"/>
                  </a:lnTo>
                  <a:lnTo>
                    <a:pt x="356997" y="0"/>
                  </a:lnTo>
                  <a:lnTo>
                    <a:pt x="356997" y="72872"/>
                  </a:lnTo>
                  <a:lnTo>
                    <a:pt x="383400" y="72872"/>
                  </a:lnTo>
                  <a:lnTo>
                    <a:pt x="383400" y="258178"/>
                  </a:lnTo>
                  <a:lnTo>
                    <a:pt x="356997" y="258178"/>
                  </a:lnTo>
                  <a:lnTo>
                    <a:pt x="356997" y="331050"/>
                  </a:lnTo>
                  <a:lnTo>
                    <a:pt x="469480" y="331050"/>
                  </a:lnTo>
                  <a:lnTo>
                    <a:pt x="469480" y="128651"/>
                  </a:lnTo>
                  <a:lnTo>
                    <a:pt x="628383" y="331050"/>
                  </a:lnTo>
                  <a:lnTo>
                    <a:pt x="714463" y="331050"/>
                  </a:lnTo>
                  <a:lnTo>
                    <a:pt x="714463" y="201104"/>
                  </a:lnTo>
                  <a:lnTo>
                    <a:pt x="827455" y="201104"/>
                  </a:lnTo>
                  <a:lnTo>
                    <a:pt x="827455" y="128155"/>
                  </a:lnTo>
                  <a:lnTo>
                    <a:pt x="714463" y="128155"/>
                  </a:lnTo>
                  <a:lnTo>
                    <a:pt x="714463" y="72872"/>
                  </a:lnTo>
                  <a:lnTo>
                    <a:pt x="857859" y="72872"/>
                  </a:lnTo>
                  <a:lnTo>
                    <a:pt x="857859" y="0"/>
                  </a:lnTo>
                  <a:close/>
                </a:path>
                <a:path w="1508759" h="331470">
                  <a:moveTo>
                    <a:pt x="1209929" y="482"/>
                  </a:moveTo>
                  <a:lnTo>
                    <a:pt x="1081976" y="482"/>
                  </a:lnTo>
                  <a:lnTo>
                    <a:pt x="1081976" y="72872"/>
                  </a:lnTo>
                  <a:lnTo>
                    <a:pt x="1104430" y="72872"/>
                  </a:lnTo>
                  <a:lnTo>
                    <a:pt x="1104430" y="127482"/>
                  </a:lnTo>
                  <a:lnTo>
                    <a:pt x="1003007" y="127482"/>
                  </a:lnTo>
                  <a:lnTo>
                    <a:pt x="1003007" y="72872"/>
                  </a:lnTo>
                  <a:lnTo>
                    <a:pt x="1021803" y="72872"/>
                  </a:lnTo>
                  <a:lnTo>
                    <a:pt x="1021803" y="482"/>
                  </a:lnTo>
                  <a:lnTo>
                    <a:pt x="893838" y="482"/>
                  </a:lnTo>
                  <a:lnTo>
                    <a:pt x="893838" y="72872"/>
                  </a:lnTo>
                  <a:lnTo>
                    <a:pt x="916927" y="72872"/>
                  </a:lnTo>
                  <a:lnTo>
                    <a:pt x="916927" y="127482"/>
                  </a:lnTo>
                  <a:lnTo>
                    <a:pt x="916927" y="194792"/>
                  </a:lnTo>
                  <a:lnTo>
                    <a:pt x="916927" y="258292"/>
                  </a:lnTo>
                  <a:lnTo>
                    <a:pt x="893838" y="258292"/>
                  </a:lnTo>
                  <a:lnTo>
                    <a:pt x="893838" y="330682"/>
                  </a:lnTo>
                  <a:lnTo>
                    <a:pt x="1021803" y="330682"/>
                  </a:lnTo>
                  <a:lnTo>
                    <a:pt x="1021803" y="258292"/>
                  </a:lnTo>
                  <a:lnTo>
                    <a:pt x="1003007" y="258292"/>
                  </a:lnTo>
                  <a:lnTo>
                    <a:pt x="1003007" y="194792"/>
                  </a:lnTo>
                  <a:lnTo>
                    <a:pt x="1104430" y="194792"/>
                  </a:lnTo>
                  <a:lnTo>
                    <a:pt x="1104430" y="258292"/>
                  </a:lnTo>
                  <a:lnTo>
                    <a:pt x="1081976" y="258292"/>
                  </a:lnTo>
                  <a:lnTo>
                    <a:pt x="1081976" y="330682"/>
                  </a:lnTo>
                  <a:lnTo>
                    <a:pt x="1209929" y="330682"/>
                  </a:lnTo>
                  <a:lnTo>
                    <a:pt x="1209929" y="258292"/>
                  </a:lnTo>
                  <a:lnTo>
                    <a:pt x="1190409" y="258292"/>
                  </a:lnTo>
                  <a:lnTo>
                    <a:pt x="1190409" y="194792"/>
                  </a:lnTo>
                  <a:lnTo>
                    <a:pt x="1190409" y="127482"/>
                  </a:lnTo>
                  <a:lnTo>
                    <a:pt x="1190409" y="72872"/>
                  </a:lnTo>
                  <a:lnTo>
                    <a:pt x="1209929" y="72872"/>
                  </a:lnTo>
                  <a:lnTo>
                    <a:pt x="1209929" y="482"/>
                  </a:lnTo>
                  <a:close/>
                </a:path>
                <a:path w="1508759" h="331470">
                  <a:moveTo>
                    <a:pt x="1508404" y="205727"/>
                  </a:moveTo>
                  <a:lnTo>
                    <a:pt x="1491703" y="158394"/>
                  </a:lnTo>
                  <a:lnTo>
                    <a:pt x="1440243" y="137642"/>
                  </a:lnTo>
                  <a:lnTo>
                    <a:pt x="1345717" y="113995"/>
                  </a:lnTo>
                  <a:lnTo>
                    <a:pt x="1337195" y="111633"/>
                  </a:lnTo>
                  <a:lnTo>
                    <a:pt x="1335735" y="110236"/>
                  </a:lnTo>
                  <a:lnTo>
                    <a:pt x="1335735" y="72872"/>
                  </a:lnTo>
                  <a:lnTo>
                    <a:pt x="1337703" y="70942"/>
                  </a:lnTo>
                  <a:lnTo>
                    <a:pt x="1412836" y="70942"/>
                  </a:lnTo>
                  <a:lnTo>
                    <a:pt x="1414703" y="72872"/>
                  </a:lnTo>
                  <a:lnTo>
                    <a:pt x="1414703" y="106438"/>
                  </a:lnTo>
                  <a:lnTo>
                    <a:pt x="1503616" y="106438"/>
                  </a:lnTo>
                  <a:lnTo>
                    <a:pt x="1503616" y="64363"/>
                  </a:lnTo>
                  <a:lnTo>
                    <a:pt x="1499692" y="35941"/>
                  </a:lnTo>
                  <a:lnTo>
                    <a:pt x="1487792" y="15862"/>
                  </a:lnTo>
                  <a:lnTo>
                    <a:pt x="1467751" y="3937"/>
                  </a:lnTo>
                  <a:lnTo>
                    <a:pt x="1439354" y="0"/>
                  </a:lnTo>
                  <a:lnTo>
                    <a:pt x="1311186" y="0"/>
                  </a:lnTo>
                  <a:lnTo>
                    <a:pt x="1282776" y="3937"/>
                  </a:lnTo>
                  <a:lnTo>
                    <a:pt x="1262722" y="15862"/>
                  </a:lnTo>
                  <a:lnTo>
                    <a:pt x="1250835" y="35941"/>
                  </a:lnTo>
                  <a:lnTo>
                    <a:pt x="1246924" y="64363"/>
                  </a:lnTo>
                  <a:lnTo>
                    <a:pt x="1246924" y="122008"/>
                  </a:lnTo>
                  <a:lnTo>
                    <a:pt x="1263586" y="169379"/>
                  </a:lnTo>
                  <a:lnTo>
                    <a:pt x="1315021" y="190093"/>
                  </a:lnTo>
                  <a:lnTo>
                    <a:pt x="1417129" y="216103"/>
                  </a:lnTo>
                  <a:lnTo>
                    <a:pt x="1419491" y="217563"/>
                  </a:lnTo>
                  <a:lnTo>
                    <a:pt x="1419491" y="258178"/>
                  </a:lnTo>
                  <a:lnTo>
                    <a:pt x="1417535" y="260108"/>
                  </a:lnTo>
                  <a:lnTo>
                    <a:pt x="1336738" y="260108"/>
                  </a:lnTo>
                  <a:lnTo>
                    <a:pt x="1334871" y="258178"/>
                  </a:lnTo>
                  <a:lnTo>
                    <a:pt x="1334871" y="221297"/>
                  </a:lnTo>
                  <a:lnTo>
                    <a:pt x="1245933" y="221297"/>
                  </a:lnTo>
                  <a:lnTo>
                    <a:pt x="1245933" y="266700"/>
                  </a:lnTo>
                  <a:lnTo>
                    <a:pt x="1249870" y="295109"/>
                  </a:lnTo>
                  <a:lnTo>
                    <a:pt x="1261783" y="315188"/>
                  </a:lnTo>
                  <a:lnTo>
                    <a:pt x="1281849" y="327126"/>
                  </a:lnTo>
                  <a:lnTo>
                    <a:pt x="1310220" y="331063"/>
                  </a:lnTo>
                  <a:lnTo>
                    <a:pt x="1444040" y="331063"/>
                  </a:lnTo>
                  <a:lnTo>
                    <a:pt x="1472463" y="327126"/>
                  </a:lnTo>
                  <a:lnTo>
                    <a:pt x="1492542" y="315188"/>
                  </a:lnTo>
                  <a:lnTo>
                    <a:pt x="1504467" y="295109"/>
                  </a:lnTo>
                  <a:lnTo>
                    <a:pt x="1508404" y="266700"/>
                  </a:lnTo>
                  <a:lnTo>
                    <a:pt x="1508404" y="205727"/>
                  </a:lnTo>
                  <a:close/>
                </a:path>
              </a:pathLst>
            </a:custGeom>
            <a:solidFill>
              <a:srgbClr val="231F20"/>
            </a:solidFill>
          </p:spPr>
          <p:txBody>
            <a:bodyPr wrap="square" lIns="0" tIns="0" rIns="0" bIns="0" rtlCol="0"/>
            <a:lstStyle/>
            <a:p>
              <a:endParaRPr/>
            </a:p>
          </p:txBody>
        </p:sp>
      </p:grpSp>
      <p:sp>
        <p:nvSpPr>
          <p:cNvPr id="11" name="object 11"/>
          <p:cNvSpPr txBox="1"/>
          <p:nvPr/>
        </p:nvSpPr>
        <p:spPr>
          <a:xfrm>
            <a:off x="8741914" y="4212683"/>
            <a:ext cx="185352" cy="137217"/>
          </a:xfrm>
          <a:prstGeom prst="rect">
            <a:avLst/>
          </a:prstGeom>
        </p:spPr>
        <p:txBody>
          <a:bodyPr vert="horz" wrap="square" lIns="0" tIns="13970" rIns="0" bIns="0" rtlCol="0">
            <a:spAutoFit/>
          </a:bodyPr>
          <a:lstStyle/>
          <a:p>
            <a:pPr marL="12700">
              <a:lnSpc>
                <a:spcPct val="100000"/>
              </a:lnSpc>
              <a:spcBef>
                <a:spcPts val="110"/>
              </a:spcBef>
            </a:pPr>
            <a:r>
              <a:rPr sz="800" spc="-65" dirty="0">
                <a:solidFill>
                  <a:srgbClr val="231F20"/>
                </a:solidFill>
                <a:latin typeface="Trebuchet MS"/>
                <a:cs typeface="Trebuchet MS"/>
              </a:rPr>
              <a:t>2.5”</a:t>
            </a:r>
            <a:endParaRPr sz="800" dirty="0">
              <a:latin typeface="Trebuchet MS"/>
              <a:cs typeface="Trebuchet MS"/>
            </a:endParaRPr>
          </a:p>
        </p:txBody>
      </p:sp>
      <p:grpSp>
        <p:nvGrpSpPr>
          <p:cNvPr id="12" name="object 12"/>
          <p:cNvGrpSpPr/>
          <p:nvPr/>
        </p:nvGrpSpPr>
        <p:grpSpPr>
          <a:xfrm>
            <a:off x="3506417" y="3943338"/>
            <a:ext cx="838156" cy="217921"/>
            <a:chOff x="3385788" y="4905218"/>
            <a:chExt cx="1143000" cy="297180"/>
          </a:xfrm>
        </p:grpSpPr>
        <p:sp>
          <p:nvSpPr>
            <p:cNvPr id="13" name="object 13"/>
            <p:cNvSpPr/>
            <p:nvPr/>
          </p:nvSpPr>
          <p:spPr>
            <a:xfrm>
              <a:off x="3414458" y="4905222"/>
              <a:ext cx="749300" cy="238760"/>
            </a:xfrm>
            <a:custGeom>
              <a:avLst/>
              <a:gdLst/>
              <a:ahLst/>
              <a:cxnLst/>
              <a:rect l="l" t="t" r="r" b="b"/>
              <a:pathLst>
                <a:path w="749300" h="238760">
                  <a:moveTo>
                    <a:pt x="328917" y="165"/>
                  </a:moveTo>
                  <a:lnTo>
                    <a:pt x="235407" y="165"/>
                  </a:lnTo>
                  <a:lnTo>
                    <a:pt x="211226" y="52120"/>
                  </a:lnTo>
                  <a:lnTo>
                    <a:pt x="211226" y="53555"/>
                  </a:lnTo>
                  <a:lnTo>
                    <a:pt x="215874" y="53555"/>
                  </a:lnTo>
                  <a:lnTo>
                    <a:pt x="221068" y="53200"/>
                  </a:lnTo>
                  <a:lnTo>
                    <a:pt x="225018" y="53733"/>
                  </a:lnTo>
                  <a:lnTo>
                    <a:pt x="200469" y="107835"/>
                  </a:lnTo>
                  <a:lnTo>
                    <a:pt x="200113" y="107480"/>
                  </a:lnTo>
                  <a:lnTo>
                    <a:pt x="183997" y="165"/>
                  </a:lnTo>
                  <a:lnTo>
                    <a:pt x="107670" y="0"/>
                  </a:lnTo>
                  <a:lnTo>
                    <a:pt x="101473" y="13055"/>
                  </a:lnTo>
                  <a:lnTo>
                    <a:pt x="83667" y="52476"/>
                  </a:lnTo>
                  <a:lnTo>
                    <a:pt x="83667" y="53200"/>
                  </a:lnTo>
                  <a:lnTo>
                    <a:pt x="97282" y="53555"/>
                  </a:lnTo>
                  <a:lnTo>
                    <a:pt x="96558" y="55702"/>
                  </a:lnTo>
                  <a:lnTo>
                    <a:pt x="65747" y="123786"/>
                  </a:lnTo>
                  <a:lnTo>
                    <a:pt x="38163" y="183972"/>
                  </a:lnTo>
                  <a:lnTo>
                    <a:pt x="33680" y="184873"/>
                  </a:lnTo>
                  <a:lnTo>
                    <a:pt x="28473" y="183261"/>
                  </a:lnTo>
                  <a:lnTo>
                    <a:pt x="23825" y="184340"/>
                  </a:lnTo>
                  <a:lnTo>
                    <a:pt x="0" y="236474"/>
                  </a:lnTo>
                  <a:lnTo>
                    <a:pt x="0" y="237363"/>
                  </a:lnTo>
                  <a:lnTo>
                    <a:pt x="93865" y="237363"/>
                  </a:lnTo>
                  <a:lnTo>
                    <a:pt x="117690" y="184162"/>
                  </a:lnTo>
                  <a:lnTo>
                    <a:pt x="104444" y="184162"/>
                  </a:lnTo>
                  <a:lnTo>
                    <a:pt x="104076" y="183807"/>
                  </a:lnTo>
                  <a:lnTo>
                    <a:pt x="115379" y="158026"/>
                  </a:lnTo>
                  <a:lnTo>
                    <a:pt x="127203" y="132384"/>
                  </a:lnTo>
                  <a:lnTo>
                    <a:pt x="128092" y="132562"/>
                  </a:lnTo>
                  <a:lnTo>
                    <a:pt x="127546" y="133642"/>
                  </a:lnTo>
                  <a:lnTo>
                    <a:pt x="127736" y="133819"/>
                  </a:lnTo>
                  <a:lnTo>
                    <a:pt x="143497" y="237553"/>
                  </a:lnTo>
                  <a:lnTo>
                    <a:pt x="221602" y="237363"/>
                  </a:lnTo>
                  <a:lnTo>
                    <a:pt x="245262" y="185775"/>
                  </a:lnTo>
                  <a:lnTo>
                    <a:pt x="245262" y="184162"/>
                  </a:lnTo>
                  <a:lnTo>
                    <a:pt x="235940" y="184340"/>
                  </a:lnTo>
                  <a:lnTo>
                    <a:pt x="232003" y="183972"/>
                  </a:lnTo>
                  <a:lnTo>
                    <a:pt x="232359" y="181660"/>
                  </a:lnTo>
                  <a:lnTo>
                    <a:pt x="233616" y="179857"/>
                  </a:lnTo>
                  <a:lnTo>
                    <a:pt x="284314" y="66636"/>
                  </a:lnTo>
                  <a:lnTo>
                    <a:pt x="290588" y="53555"/>
                  </a:lnTo>
                  <a:lnTo>
                    <a:pt x="304749" y="53200"/>
                  </a:lnTo>
                  <a:lnTo>
                    <a:pt x="328218" y="1422"/>
                  </a:lnTo>
                  <a:lnTo>
                    <a:pt x="328218" y="1066"/>
                  </a:lnTo>
                  <a:lnTo>
                    <a:pt x="328917" y="165"/>
                  </a:lnTo>
                  <a:close/>
                </a:path>
                <a:path w="749300" h="238760">
                  <a:moveTo>
                    <a:pt x="525627" y="533"/>
                  </a:moveTo>
                  <a:lnTo>
                    <a:pt x="462216" y="533"/>
                  </a:lnTo>
                  <a:lnTo>
                    <a:pt x="354711" y="177"/>
                  </a:lnTo>
                  <a:lnTo>
                    <a:pt x="353098" y="889"/>
                  </a:lnTo>
                  <a:lnTo>
                    <a:pt x="329819" y="53200"/>
                  </a:lnTo>
                  <a:lnTo>
                    <a:pt x="342887" y="53568"/>
                  </a:lnTo>
                  <a:lnTo>
                    <a:pt x="343433" y="54102"/>
                  </a:lnTo>
                  <a:lnTo>
                    <a:pt x="287896" y="178435"/>
                  </a:lnTo>
                  <a:lnTo>
                    <a:pt x="284670" y="184340"/>
                  </a:lnTo>
                  <a:lnTo>
                    <a:pt x="270700" y="184708"/>
                  </a:lnTo>
                  <a:lnTo>
                    <a:pt x="246684" y="237375"/>
                  </a:lnTo>
                  <a:lnTo>
                    <a:pt x="291465" y="237731"/>
                  </a:lnTo>
                  <a:lnTo>
                    <a:pt x="353098" y="237731"/>
                  </a:lnTo>
                  <a:lnTo>
                    <a:pt x="376758" y="184708"/>
                  </a:lnTo>
                  <a:lnTo>
                    <a:pt x="369963" y="184416"/>
                  </a:lnTo>
                  <a:lnTo>
                    <a:pt x="356323" y="184658"/>
                  </a:lnTo>
                  <a:lnTo>
                    <a:pt x="350227" y="184175"/>
                  </a:lnTo>
                  <a:lnTo>
                    <a:pt x="354330" y="174523"/>
                  </a:lnTo>
                  <a:lnTo>
                    <a:pt x="367436" y="145643"/>
                  </a:lnTo>
                  <a:lnTo>
                    <a:pt x="370128" y="146011"/>
                  </a:lnTo>
                  <a:lnTo>
                    <a:pt x="373697" y="145288"/>
                  </a:lnTo>
                  <a:lnTo>
                    <a:pt x="376389" y="146011"/>
                  </a:lnTo>
                  <a:lnTo>
                    <a:pt x="375310" y="149047"/>
                  </a:lnTo>
                  <a:lnTo>
                    <a:pt x="373532" y="151917"/>
                  </a:lnTo>
                  <a:lnTo>
                    <a:pt x="372452" y="155143"/>
                  </a:lnTo>
                  <a:lnTo>
                    <a:pt x="425297" y="155143"/>
                  </a:lnTo>
                  <a:lnTo>
                    <a:pt x="456120" y="85801"/>
                  </a:lnTo>
                  <a:lnTo>
                    <a:pt x="457009" y="82956"/>
                  </a:lnTo>
                  <a:lnTo>
                    <a:pt x="405422" y="82765"/>
                  </a:lnTo>
                  <a:lnTo>
                    <a:pt x="404520" y="83121"/>
                  </a:lnTo>
                  <a:lnTo>
                    <a:pt x="400227" y="92252"/>
                  </a:lnTo>
                  <a:lnTo>
                    <a:pt x="393763" y="92621"/>
                  </a:lnTo>
                  <a:lnTo>
                    <a:pt x="391261" y="91897"/>
                  </a:lnTo>
                  <a:lnTo>
                    <a:pt x="408101" y="53746"/>
                  </a:lnTo>
                  <a:lnTo>
                    <a:pt x="438594" y="53771"/>
                  </a:lnTo>
                  <a:lnTo>
                    <a:pt x="448602" y="54102"/>
                  </a:lnTo>
                  <a:lnTo>
                    <a:pt x="445909" y="60020"/>
                  </a:lnTo>
                  <a:lnTo>
                    <a:pt x="445008" y="63246"/>
                  </a:lnTo>
                  <a:lnTo>
                    <a:pt x="496239" y="63411"/>
                  </a:lnTo>
                  <a:lnTo>
                    <a:pt x="498043" y="62877"/>
                  </a:lnTo>
                  <a:lnTo>
                    <a:pt x="525627" y="533"/>
                  </a:lnTo>
                  <a:close/>
                </a:path>
                <a:path w="749300" h="238760">
                  <a:moveTo>
                    <a:pt x="749211" y="889"/>
                  </a:moveTo>
                  <a:lnTo>
                    <a:pt x="660184" y="533"/>
                  </a:lnTo>
                  <a:lnTo>
                    <a:pt x="656780" y="1066"/>
                  </a:lnTo>
                  <a:lnTo>
                    <a:pt x="633133" y="54635"/>
                  </a:lnTo>
                  <a:lnTo>
                    <a:pt x="646379" y="54635"/>
                  </a:lnTo>
                  <a:lnTo>
                    <a:pt x="646747" y="55003"/>
                  </a:lnTo>
                  <a:lnTo>
                    <a:pt x="632599" y="86525"/>
                  </a:lnTo>
                  <a:lnTo>
                    <a:pt x="621030" y="86817"/>
                  </a:lnTo>
                  <a:lnTo>
                    <a:pt x="587260" y="86347"/>
                  </a:lnTo>
                  <a:lnTo>
                    <a:pt x="601230" y="54635"/>
                  </a:lnTo>
                  <a:lnTo>
                    <a:pt x="615035" y="54635"/>
                  </a:lnTo>
                  <a:lnTo>
                    <a:pt x="627151" y="27901"/>
                  </a:lnTo>
                  <a:lnTo>
                    <a:pt x="638860" y="889"/>
                  </a:lnTo>
                  <a:lnTo>
                    <a:pt x="616115" y="901"/>
                  </a:lnTo>
                  <a:lnTo>
                    <a:pt x="549287" y="355"/>
                  </a:lnTo>
                  <a:lnTo>
                    <a:pt x="546417" y="889"/>
                  </a:lnTo>
                  <a:lnTo>
                    <a:pt x="522770" y="53200"/>
                  </a:lnTo>
                  <a:lnTo>
                    <a:pt x="522770" y="54279"/>
                  </a:lnTo>
                  <a:lnTo>
                    <a:pt x="535838" y="54279"/>
                  </a:lnTo>
                  <a:lnTo>
                    <a:pt x="536384" y="54813"/>
                  </a:lnTo>
                  <a:lnTo>
                    <a:pt x="532447" y="63944"/>
                  </a:lnTo>
                  <a:lnTo>
                    <a:pt x="530301" y="68249"/>
                  </a:lnTo>
                  <a:lnTo>
                    <a:pt x="482638" y="175564"/>
                  </a:lnTo>
                  <a:lnTo>
                    <a:pt x="478332" y="184340"/>
                  </a:lnTo>
                  <a:lnTo>
                    <a:pt x="464362" y="184696"/>
                  </a:lnTo>
                  <a:lnTo>
                    <a:pt x="440715" y="237731"/>
                  </a:lnTo>
                  <a:lnTo>
                    <a:pt x="533336" y="237909"/>
                  </a:lnTo>
                  <a:lnTo>
                    <a:pt x="544868" y="211861"/>
                  </a:lnTo>
                  <a:lnTo>
                    <a:pt x="556806" y="185953"/>
                  </a:lnTo>
                  <a:lnTo>
                    <a:pt x="556806" y="184696"/>
                  </a:lnTo>
                  <a:lnTo>
                    <a:pt x="543547" y="184696"/>
                  </a:lnTo>
                  <a:lnTo>
                    <a:pt x="543191" y="184162"/>
                  </a:lnTo>
                  <a:lnTo>
                    <a:pt x="560755" y="145288"/>
                  </a:lnTo>
                  <a:lnTo>
                    <a:pt x="604456" y="145288"/>
                  </a:lnTo>
                  <a:lnTo>
                    <a:pt x="606437" y="145643"/>
                  </a:lnTo>
                  <a:lnTo>
                    <a:pt x="602234" y="155524"/>
                  </a:lnTo>
                  <a:lnTo>
                    <a:pt x="589064" y="184696"/>
                  </a:lnTo>
                  <a:lnTo>
                    <a:pt x="584225" y="184886"/>
                  </a:lnTo>
                  <a:lnTo>
                    <a:pt x="579208" y="184340"/>
                  </a:lnTo>
                  <a:lnTo>
                    <a:pt x="574725" y="185064"/>
                  </a:lnTo>
                  <a:lnTo>
                    <a:pt x="551065" y="237007"/>
                  </a:lnTo>
                  <a:lnTo>
                    <a:pt x="551065" y="237909"/>
                  </a:lnTo>
                  <a:lnTo>
                    <a:pt x="643343" y="238442"/>
                  </a:lnTo>
                  <a:lnTo>
                    <a:pt x="667169" y="185775"/>
                  </a:lnTo>
                  <a:lnTo>
                    <a:pt x="667169" y="184886"/>
                  </a:lnTo>
                  <a:lnTo>
                    <a:pt x="654265" y="184886"/>
                  </a:lnTo>
                  <a:lnTo>
                    <a:pt x="653732" y="184162"/>
                  </a:lnTo>
                  <a:lnTo>
                    <a:pt x="661809" y="166255"/>
                  </a:lnTo>
                  <a:lnTo>
                    <a:pt x="685431" y="112318"/>
                  </a:lnTo>
                  <a:lnTo>
                    <a:pt x="711238" y="54813"/>
                  </a:lnTo>
                  <a:lnTo>
                    <a:pt x="716254" y="54635"/>
                  </a:lnTo>
                  <a:lnTo>
                    <a:pt x="720737" y="55168"/>
                  </a:lnTo>
                  <a:lnTo>
                    <a:pt x="725576" y="54279"/>
                  </a:lnTo>
                  <a:lnTo>
                    <a:pt x="749211" y="1612"/>
                  </a:lnTo>
                  <a:lnTo>
                    <a:pt x="749211" y="889"/>
                  </a:lnTo>
                  <a:close/>
                </a:path>
              </a:pathLst>
            </a:custGeom>
            <a:solidFill>
              <a:srgbClr val="231F20"/>
            </a:solidFill>
          </p:spPr>
          <p:txBody>
            <a:bodyPr wrap="square" lIns="0" tIns="0" rIns="0" bIns="0" rtlCol="0"/>
            <a:lstStyle/>
            <a:p>
              <a:endParaRPr/>
            </a:p>
          </p:txBody>
        </p:sp>
        <p:pic>
          <p:nvPicPr>
            <p:cNvPr id="14" name="object 14"/>
            <p:cNvPicPr/>
            <p:nvPr/>
          </p:nvPicPr>
          <p:blipFill>
            <a:blip r:embed="rId5" cstate="print"/>
            <a:stretch>
              <a:fillRect/>
            </a:stretch>
          </p:blipFill>
          <p:spPr>
            <a:xfrm>
              <a:off x="4100262" y="4906120"/>
              <a:ext cx="428528" cy="273193"/>
            </a:xfrm>
            <a:prstGeom prst="rect">
              <a:avLst/>
            </a:prstGeom>
          </p:spPr>
        </p:pic>
        <p:sp>
          <p:nvSpPr>
            <p:cNvPr id="15" name="object 15"/>
            <p:cNvSpPr/>
            <p:nvPr/>
          </p:nvSpPr>
          <p:spPr>
            <a:xfrm>
              <a:off x="3385782" y="5158485"/>
              <a:ext cx="1099185" cy="43815"/>
            </a:xfrm>
            <a:custGeom>
              <a:avLst/>
              <a:gdLst/>
              <a:ahLst/>
              <a:cxnLst/>
              <a:rect l="l" t="t" r="r" b="b"/>
              <a:pathLst>
                <a:path w="1099185" h="43814">
                  <a:moveTo>
                    <a:pt x="960285" y="43230"/>
                  </a:moveTo>
                  <a:lnTo>
                    <a:pt x="889876" y="1854"/>
                  </a:lnTo>
                  <a:lnTo>
                    <a:pt x="880554" y="1663"/>
                  </a:lnTo>
                  <a:lnTo>
                    <a:pt x="636016" y="1308"/>
                  </a:lnTo>
                  <a:lnTo>
                    <a:pt x="436422" y="1308"/>
                  </a:lnTo>
                  <a:lnTo>
                    <a:pt x="357784" y="774"/>
                  </a:lnTo>
                  <a:lnTo>
                    <a:pt x="47485" y="596"/>
                  </a:lnTo>
                  <a:lnTo>
                    <a:pt x="33451" y="330"/>
                  </a:lnTo>
                  <a:lnTo>
                    <a:pt x="19011" y="596"/>
                  </a:lnTo>
                  <a:lnTo>
                    <a:pt x="0" y="41617"/>
                  </a:lnTo>
                  <a:lnTo>
                    <a:pt x="287197" y="41808"/>
                  </a:lnTo>
                  <a:lnTo>
                    <a:pt x="437870" y="42697"/>
                  </a:lnTo>
                  <a:lnTo>
                    <a:pt x="656082" y="43230"/>
                  </a:lnTo>
                  <a:lnTo>
                    <a:pt x="811936" y="43230"/>
                  </a:lnTo>
                  <a:lnTo>
                    <a:pt x="959561" y="43599"/>
                  </a:lnTo>
                  <a:lnTo>
                    <a:pt x="960285" y="43230"/>
                  </a:lnTo>
                  <a:close/>
                </a:path>
                <a:path w="1099185" h="43814">
                  <a:moveTo>
                    <a:pt x="1045552" y="13131"/>
                  </a:moveTo>
                  <a:lnTo>
                    <a:pt x="1007402" y="27952"/>
                  </a:lnTo>
                  <a:lnTo>
                    <a:pt x="969225" y="42506"/>
                  </a:lnTo>
                  <a:lnTo>
                    <a:pt x="968159" y="43408"/>
                  </a:lnTo>
                  <a:lnTo>
                    <a:pt x="968336" y="43586"/>
                  </a:lnTo>
                  <a:lnTo>
                    <a:pt x="1032116" y="43586"/>
                  </a:lnTo>
                  <a:lnTo>
                    <a:pt x="1045552" y="13131"/>
                  </a:lnTo>
                  <a:close/>
                </a:path>
                <a:path w="1099185" h="43814">
                  <a:moveTo>
                    <a:pt x="1089240" y="26898"/>
                  </a:moveTo>
                  <a:lnTo>
                    <a:pt x="1088809" y="26250"/>
                  </a:lnTo>
                  <a:lnTo>
                    <a:pt x="1088478" y="25171"/>
                  </a:lnTo>
                  <a:lnTo>
                    <a:pt x="1087945" y="22479"/>
                  </a:lnTo>
                  <a:lnTo>
                    <a:pt x="1087412" y="20116"/>
                  </a:lnTo>
                  <a:lnTo>
                    <a:pt x="1087170" y="19799"/>
                  </a:lnTo>
                  <a:lnTo>
                    <a:pt x="1086434" y="18834"/>
                  </a:lnTo>
                  <a:lnTo>
                    <a:pt x="1084719" y="18186"/>
                  </a:lnTo>
                  <a:lnTo>
                    <a:pt x="1084719" y="17970"/>
                  </a:lnTo>
                  <a:lnTo>
                    <a:pt x="1086866" y="17322"/>
                  </a:lnTo>
                  <a:lnTo>
                    <a:pt x="1087297" y="16891"/>
                  </a:lnTo>
                  <a:lnTo>
                    <a:pt x="1088377" y="15811"/>
                  </a:lnTo>
                  <a:lnTo>
                    <a:pt x="1088377" y="12153"/>
                  </a:lnTo>
                  <a:lnTo>
                    <a:pt x="1088085" y="11620"/>
                  </a:lnTo>
                  <a:lnTo>
                    <a:pt x="1087628" y="10756"/>
                  </a:lnTo>
                  <a:lnTo>
                    <a:pt x="1086650" y="10007"/>
                  </a:lnTo>
                  <a:lnTo>
                    <a:pt x="1085354" y="9245"/>
                  </a:lnTo>
                  <a:lnTo>
                    <a:pt x="1083970" y="8763"/>
                  </a:lnTo>
                  <a:lnTo>
                    <a:pt x="1083970" y="12687"/>
                  </a:lnTo>
                  <a:lnTo>
                    <a:pt x="1083970" y="16141"/>
                  </a:lnTo>
                  <a:lnTo>
                    <a:pt x="1082141" y="16891"/>
                  </a:lnTo>
                  <a:lnTo>
                    <a:pt x="1077937" y="16891"/>
                  </a:lnTo>
                  <a:lnTo>
                    <a:pt x="1077937" y="11836"/>
                  </a:lnTo>
                  <a:lnTo>
                    <a:pt x="1078369" y="11722"/>
                  </a:lnTo>
                  <a:lnTo>
                    <a:pt x="1079131" y="11620"/>
                  </a:lnTo>
                  <a:lnTo>
                    <a:pt x="1082776" y="11620"/>
                  </a:lnTo>
                  <a:lnTo>
                    <a:pt x="1083970" y="12687"/>
                  </a:lnTo>
                  <a:lnTo>
                    <a:pt x="1083970" y="8763"/>
                  </a:lnTo>
                  <a:lnTo>
                    <a:pt x="1077620" y="8712"/>
                  </a:lnTo>
                  <a:lnTo>
                    <a:pt x="1075347" y="8928"/>
                  </a:lnTo>
                  <a:lnTo>
                    <a:pt x="1073734" y="9245"/>
                  </a:lnTo>
                  <a:lnTo>
                    <a:pt x="1073734" y="26898"/>
                  </a:lnTo>
                  <a:lnTo>
                    <a:pt x="1077836" y="26898"/>
                  </a:lnTo>
                  <a:lnTo>
                    <a:pt x="1077836" y="19799"/>
                  </a:lnTo>
                  <a:lnTo>
                    <a:pt x="1082027" y="19799"/>
                  </a:lnTo>
                  <a:lnTo>
                    <a:pt x="1083106" y="20650"/>
                  </a:lnTo>
                  <a:lnTo>
                    <a:pt x="1083424" y="22593"/>
                  </a:lnTo>
                  <a:lnTo>
                    <a:pt x="1083970" y="24638"/>
                  </a:lnTo>
                  <a:lnTo>
                    <a:pt x="1084287" y="26250"/>
                  </a:lnTo>
                  <a:lnTo>
                    <a:pt x="1084821" y="26898"/>
                  </a:lnTo>
                  <a:lnTo>
                    <a:pt x="1089240" y="26898"/>
                  </a:lnTo>
                  <a:close/>
                </a:path>
                <a:path w="1099185" h="43814">
                  <a:moveTo>
                    <a:pt x="1098702" y="7861"/>
                  </a:moveTo>
                  <a:lnTo>
                    <a:pt x="1094384" y="3543"/>
                  </a:lnTo>
                  <a:lnTo>
                    <a:pt x="1094193" y="3352"/>
                  </a:lnTo>
                  <a:lnTo>
                    <a:pt x="1094193" y="9893"/>
                  </a:lnTo>
                  <a:lnTo>
                    <a:pt x="1094193" y="25501"/>
                  </a:lnTo>
                  <a:lnTo>
                    <a:pt x="1088478" y="31737"/>
                  </a:lnTo>
                  <a:lnTo>
                    <a:pt x="1072781" y="31737"/>
                  </a:lnTo>
                  <a:lnTo>
                    <a:pt x="1066965" y="25501"/>
                  </a:lnTo>
                  <a:lnTo>
                    <a:pt x="1066965" y="9893"/>
                  </a:lnTo>
                  <a:lnTo>
                    <a:pt x="1072781" y="3543"/>
                  </a:lnTo>
                  <a:lnTo>
                    <a:pt x="1088478" y="3543"/>
                  </a:lnTo>
                  <a:lnTo>
                    <a:pt x="1094193" y="9893"/>
                  </a:lnTo>
                  <a:lnTo>
                    <a:pt x="1094193" y="3352"/>
                  </a:lnTo>
                  <a:lnTo>
                    <a:pt x="1090853" y="0"/>
                  </a:lnTo>
                  <a:lnTo>
                    <a:pt x="1070521" y="0"/>
                  </a:lnTo>
                  <a:lnTo>
                    <a:pt x="1062456" y="7861"/>
                  </a:lnTo>
                  <a:lnTo>
                    <a:pt x="1062570" y="18186"/>
                  </a:lnTo>
                  <a:lnTo>
                    <a:pt x="1063879" y="24650"/>
                  </a:lnTo>
                  <a:lnTo>
                    <a:pt x="1067752" y="30327"/>
                  </a:lnTo>
                  <a:lnTo>
                    <a:pt x="1073518" y="34124"/>
                  </a:lnTo>
                  <a:lnTo>
                    <a:pt x="1080630" y="35509"/>
                  </a:lnTo>
                  <a:lnTo>
                    <a:pt x="1087767" y="34124"/>
                  </a:lnTo>
                  <a:lnTo>
                    <a:pt x="1091374" y="31737"/>
                  </a:lnTo>
                  <a:lnTo>
                    <a:pt x="1093495" y="30327"/>
                  </a:lnTo>
                  <a:lnTo>
                    <a:pt x="1097318" y="24638"/>
                  </a:lnTo>
                  <a:lnTo>
                    <a:pt x="1098588" y="18186"/>
                  </a:lnTo>
                  <a:lnTo>
                    <a:pt x="1098702" y="7861"/>
                  </a:lnTo>
                  <a:close/>
                </a:path>
              </a:pathLst>
            </a:custGeom>
            <a:solidFill>
              <a:srgbClr val="231F20"/>
            </a:solidFill>
          </p:spPr>
          <p:txBody>
            <a:bodyPr wrap="square" lIns="0" tIns="0" rIns="0" bIns="0" rtlCol="0"/>
            <a:lstStyle/>
            <a:p>
              <a:endParaRPr/>
            </a:p>
          </p:txBody>
        </p:sp>
      </p:grpSp>
      <p:sp>
        <p:nvSpPr>
          <p:cNvPr id="16" name="object 16"/>
          <p:cNvSpPr/>
          <p:nvPr/>
        </p:nvSpPr>
        <p:spPr>
          <a:xfrm>
            <a:off x="3506815" y="4206601"/>
            <a:ext cx="295248" cy="58205"/>
          </a:xfrm>
          <a:custGeom>
            <a:avLst/>
            <a:gdLst/>
            <a:ahLst/>
            <a:cxnLst/>
            <a:rect l="l" t="t" r="r" b="b"/>
            <a:pathLst>
              <a:path w="470535" h="79375">
                <a:moveTo>
                  <a:pt x="470230" y="79121"/>
                </a:moveTo>
                <a:lnTo>
                  <a:pt x="0" y="79121"/>
                </a:lnTo>
                <a:lnTo>
                  <a:pt x="0" y="0"/>
                </a:lnTo>
              </a:path>
            </a:pathLst>
          </a:custGeom>
          <a:ln w="5397">
            <a:solidFill>
              <a:srgbClr val="231F20"/>
            </a:solidFill>
          </a:ln>
        </p:spPr>
        <p:txBody>
          <a:bodyPr wrap="square" lIns="0" tIns="0" rIns="0" bIns="0" rtlCol="0"/>
          <a:lstStyle/>
          <a:p>
            <a:endParaRPr/>
          </a:p>
        </p:txBody>
      </p:sp>
      <p:sp>
        <p:nvSpPr>
          <p:cNvPr id="17" name="object 17"/>
          <p:cNvSpPr/>
          <p:nvPr/>
        </p:nvSpPr>
        <p:spPr>
          <a:xfrm>
            <a:off x="4063289" y="4206601"/>
            <a:ext cx="262556" cy="58205"/>
          </a:xfrm>
          <a:custGeom>
            <a:avLst/>
            <a:gdLst/>
            <a:ahLst/>
            <a:cxnLst/>
            <a:rect l="l" t="t" r="r" b="b"/>
            <a:pathLst>
              <a:path w="447675" h="79375">
                <a:moveTo>
                  <a:pt x="447166" y="0"/>
                </a:moveTo>
                <a:lnTo>
                  <a:pt x="447166" y="79121"/>
                </a:lnTo>
                <a:lnTo>
                  <a:pt x="0" y="79121"/>
                </a:lnTo>
              </a:path>
            </a:pathLst>
          </a:custGeom>
          <a:ln w="5181">
            <a:solidFill>
              <a:srgbClr val="231F20"/>
            </a:solidFill>
          </a:ln>
        </p:spPr>
        <p:txBody>
          <a:bodyPr wrap="square" lIns="0" tIns="0" rIns="0" bIns="0" rtlCol="0"/>
          <a:lstStyle/>
          <a:p>
            <a:endParaRPr/>
          </a:p>
        </p:txBody>
      </p:sp>
      <p:sp>
        <p:nvSpPr>
          <p:cNvPr id="18" name="object 18"/>
          <p:cNvSpPr txBox="1"/>
          <p:nvPr/>
        </p:nvSpPr>
        <p:spPr>
          <a:xfrm>
            <a:off x="3822676" y="4201790"/>
            <a:ext cx="254223" cy="127599"/>
          </a:xfrm>
          <a:prstGeom prst="rect">
            <a:avLst/>
          </a:prstGeom>
        </p:spPr>
        <p:txBody>
          <a:bodyPr vert="horz" wrap="square" lIns="0" tIns="12065" rIns="0" bIns="0" rtlCol="0">
            <a:spAutoFit/>
          </a:bodyPr>
          <a:lstStyle/>
          <a:p>
            <a:pPr marL="12700">
              <a:lnSpc>
                <a:spcPct val="100000"/>
              </a:lnSpc>
              <a:spcBef>
                <a:spcPts val="95"/>
              </a:spcBef>
            </a:pPr>
            <a:r>
              <a:rPr sz="750" spc="-50" dirty="0">
                <a:solidFill>
                  <a:srgbClr val="231F20"/>
                </a:solidFill>
                <a:latin typeface="Trebuchet MS"/>
                <a:cs typeface="Trebuchet MS"/>
              </a:rPr>
              <a:t>1.25”</a:t>
            </a:r>
            <a:endParaRPr sz="750" dirty="0">
              <a:latin typeface="Trebuchet MS"/>
              <a:cs typeface="Trebuchet MS"/>
            </a:endParaRPr>
          </a:p>
        </p:txBody>
      </p:sp>
      <p:sp>
        <p:nvSpPr>
          <p:cNvPr id="19" name="object 19"/>
          <p:cNvSpPr txBox="1"/>
          <p:nvPr/>
        </p:nvSpPr>
        <p:spPr>
          <a:xfrm>
            <a:off x="5404017" y="5539825"/>
            <a:ext cx="1415596" cy="227626"/>
          </a:xfrm>
          <a:prstGeom prst="rect">
            <a:avLst/>
          </a:prstGeom>
        </p:spPr>
        <p:txBody>
          <a:bodyPr vert="horz" wrap="square" lIns="0" tIns="12065" rIns="0" bIns="0" rtlCol="0">
            <a:spAutoFit/>
          </a:bodyPr>
          <a:lstStyle/>
          <a:p>
            <a:pPr marL="12700">
              <a:lnSpc>
                <a:spcPct val="100000"/>
              </a:lnSpc>
              <a:spcBef>
                <a:spcPts val="95"/>
              </a:spcBef>
            </a:pPr>
            <a:r>
              <a:rPr sz="1400" spc="-55" dirty="0">
                <a:solidFill>
                  <a:srgbClr val="231F20"/>
                </a:solidFill>
                <a:latin typeface="+mn-lt"/>
                <a:cs typeface="Trebuchet MS"/>
              </a:rPr>
              <a:t>circumference</a:t>
            </a:r>
            <a:r>
              <a:rPr sz="1400" spc="-50" dirty="0">
                <a:solidFill>
                  <a:srgbClr val="231F20"/>
                </a:solidFill>
                <a:latin typeface="+mn-lt"/>
                <a:cs typeface="Trebuchet MS"/>
              </a:rPr>
              <a:t> </a:t>
            </a:r>
            <a:r>
              <a:rPr sz="1400" spc="65" dirty="0">
                <a:solidFill>
                  <a:srgbClr val="231F20"/>
                </a:solidFill>
                <a:latin typeface="+mn-lt"/>
                <a:cs typeface="Trebuchet MS"/>
              </a:rPr>
              <a:t>=</a:t>
            </a:r>
            <a:r>
              <a:rPr sz="1400" spc="-50" dirty="0">
                <a:solidFill>
                  <a:srgbClr val="231F20"/>
                </a:solidFill>
                <a:latin typeface="+mn-lt"/>
                <a:cs typeface="Trebuchet MS"/>
              </a:rPr>
              <a:t> </a:t>
            </a:r>
            <a:r>
              <a:rPr sz="1400" spc="-45" dirty="0">
                <a:solidFill>
                  <a:srgbClr val="231F20"/>
                </a:solidFill>
                <a:latin typeface="+mn-lt"/>
                <a:cs typeface="Trebuchet MS"/>
              </a:rPr>
              <a:t>26”</a:t>
            </a:r>
            <a:endParaRPr sz="1400" dirty="0">
              <a:latin typeface="+mn-lt"/>
              <a:cs typeface="Trebuchet MS"/>
            </a:endParaRPr>
          </a:p>
        </p:txBody>
      </p:sp>
      <p:sp>
        <p:nvSpPr>
          <p:cNvPr id="20" name="object 20"/>
          <p:cNvSpPr/>
          <p:nvPr/>
        </p:nvSpPr>
        <p:spPr>
          <a:xfrm>
            <a:off x="4135379" y="4201253"/>
            <a:ext cx="1729862" cy="1729861"/>
          </a:xfrm>
          <a:custGeom>
            <a:avLst/>
            <a:gdLst/>
            <a:ahLst/>
            <a:cxnLst/>
            <a:rect l="l" t="t" r="r" b="b"/>
            <a:pathLst>
              <a:path w="2359025" h="2359025">
                <a:moveTo>
                  <a:pt x="2358758" y="0"/>
                </a:moveTo>
                <a:lnTo>
                  <a:pt x="2358276" y="48133"/>
                </a:lnTo>
                <a:lnTo>
                  <a:pt x="2356838" y="96033"/>
                </a:lnTo>
                <a:lnTo>
                  <a:pt x="2354453" y="143688"/>
                </a:lnTo>
                <a:lnTo>
                  <a:pt x="2351129" y="191091"/>
                </a:lnTo>
                <a:lnTo>
                  <a:pt x="2346876" y="238231"/>
                </a:lnTo>
                <a:lnTo>
                  <a:pt x="2341703" y="285100"/>
                </a:lnTo>
                <a:lnTo>
                  <a:pt x="2335619" y="331689"/>
                </a:lnTo>
                <a:lnTo>
                  <a:pt x="2328633" y="377988"/>
                </a:lnTo>
                <a:lnTo>
                  <a:pt x="2320755" y="423988"/>
                </a:lnTo>
                <a:lnTo>
                  <a:pt x="2311993" y="469681"/>
                </a:lnTo>
                <a:lnTo>
                  <a:pt x="2302357" y="515057"/>
                </a:lnTo>
                <a:lnTo>
                  <a:pt x="2291855" y="560106"/>
                </a:lnTo>
                <a:lnTo>
                  <a:pt x="2280497" y="604821"/>
                </a:lnTo>
                <a:lnTo>
                  <a:pt x="2268293" y="649191"/>
                </a:lnTo>
                <a:lnTo>
                  <a:pt x="2255250" y="693208"/>
                </a:lnTo>
                <a:lnTo>
                  <a:pt x="2241379" y="736862"/>
                </a:lnTo>
                <a:lnTo>
                  <a:pt x="2226689" y="780144"/>
                </a:lnTo>
                <a:lnTo>
                  <a:pt x="2211187" y="823045"/>
                </a:lnTo>
                <a:lnTo>
                  <a:pt x="2194885" y="865556"/>
                </a:lnTo>
                <a:lnTo>
                  <a:pt x="2177791" y="907669"/>
                </a:lnTo>
                <a:lnTo>
                  <a:pt x="2159913" y="949372"/>
                </a:lnTo>
                <a:lnTo>
                  <a:pt x="2141262" y="990659"/>
                </a:lnTo>
                <a:lnTo>
                  <a:pt x="2121846" y="1031518"/>
                </a:lnTo>
                <a:lnTo>
                  <a:pt x="2101674" y="1071942"/>
                </a:lnTo>
                <a:lnTo>
                  <a:pt x="2080756" y="1111921"/>
                </a:lnTo>
                <a:lnTo>
                  <a:pt x="2059101" y="1151446"/>
                </a:lnTo>
                <a:lnTo>
                  <a:pt x="2036717" y="1190508"/>
                </a:lnTo>
                <a:lnTo>
                  <a:pt x="2013615" y="1229098"/>
                </a:lnTo>
                <a:lnTo>
                  <a:pt x="1989802" y="1267206"/>
                </a:lnTo>
                <a:lnTo>
                  <a:pt x="1965289" y="1304824"/>
                </a:lnTo>
                <a:lnTo>
                  <a:pt x="1940084" y="1341942"/>
                </a:lnTo>
                <a:lnTo>
                  <a:pt x="1914197" y="1378551"/>
                </a:lnTo>
                <a:lnTo>
                  <a:pt x="1887637" y="1414642"/>
                </a:lnTo>
                <a:lnTo>
                  <a:pt x="1860412" y="1450206"/>
                </a:lnTo>
                <a:lnTo>
                  <a:pt x="1832532" y="1485234"/>
                </a:lnTo>
                <a:lnTo>
                  <a:pt x="1804006" y="1519716"/>
                </a:lnTo>
                <a:lnTo>
                  <a:pt x="1774844" y="1553644"/>
                </a:lnTo>
                <a:lnTo>
                  <a:pt x="1745053" y="1587008"/>
                </a:lnTo>
                <a:lnTo>
                  <a:pt x="1714645" y="1619799"/>
                </a:lnTo>
                <a:lnTo>
                  <a:pt x="1683627" y="1652008"/>
                </a:lnTo>
                <a:lnTo>
                  <a:pt x="1652008" y="1683627"/>
                </a:lnTo>
                <a:lnTo>
                  <a:pt x="1619799" y="1714645"/>
                </a:lnTo>
                <a:lnTo>
                  <a:pt x="1587008" y="1745053"/>
                </a:lnTo>
                <a:lnTo>
                  <a:pt x="1553644" y="1774844"/>
                </a:lnTo>
                <a:lnTo>
                  <a:pt x="1519716" y="1804006"/>
                </a:lnTo>
                <a:lnTo>
                  <a:pt x="1485234" y="1832532"/>
                </a:lnTo>
                <a:lnTo>
                  <a:pt x="1450206" y="1860412"/>
                </a:lnTo>
                <a:lnTo>
                  <a:pt x="1414642" y="1887637"/>
                </a:lnTo>
                <a:lnTo>
                  <a:pt x="1378551" y="1914197"/>
                </a:lnTo>
                <a:lnTo>
                  <a:pt x="1341942" y="1940084"/>
                </a:lnTo>
                <a:lnTo>
                  <a:pt x="1304824" y="1965289"/>
                </a:lnTo>
                <a:lnTo>
                  <a:pt x="1267206" y="1989802"/>
                </a:lnTo>
                <a:lnTo>
                  <a:pt x="1229098" y="2013615"/>
                </a:lnTo>
                <a:lnTo>
                  <a:pt x="1190508" y="2036717"/>
                </a:lnTo>
                <a:lnTo>
                  <a:pt x="1151446" y="2059101"/>
                </a:lnTo>
                <a:lnTo>
                  <a:pt x="1111921" y="2080756"/>
                </a:lnTo>
                <a:lnTo>
                  <a:pt x="1071942" y="2101674"/>
                </a:lnTo>
                <a:lnTo>
                  <a:pt x="1031518" y="2121846"/>
                </a:lnTo>
                <a:lnTo>
                  <a:pt x="990659" y="2141262"/>
                </a:lnTo>
                <a:lnTo>
                  <a:pt x="949372" y="2159913"/>
                </a:lnTo>
                <a:lnTo>
                  <a:pt x="907669" y="2177791"/>
                </a:lnTo>
                <a:lnTo>
                  <a:pt x="865556" y="2194885"/>
                </a:lnTo>
                <a:lnTo>
                  <a:pt x="823045" y="2211187"/>
                </a:lnTo>
                <a:lnTo>
                  <a:pt x="780144" y="2226689"/>
                </a:lnTo>
                <a:lnTo>
                  <a:pt x="736862" y="2241379"/>
                </a:lnTo>
                <a:lnTo>
                  <a:pt x="693208" y="2255250"/>
                </a:lnTo>
                <a:lnTo>
                  <a:pt x="649191" y="2268293"/>
                </a:lnTo>
                <a:lnTo>
                  <a:pt x="604821" y="2280497"/>
                </a:lnTo>
                <a:lnTo>
                  <a:pt x="560106" y="2291855"/>
                </a:lnTo>
                <a:lnTo>
                  <a:pt x="515057" y="2302357"/>
                </a:lnTo>
                <a:lnTo>
                  <a:pt x="469681" y="2311993"/>
                </a:lnTo>
                <a:lnTo>
                  <a:pt x="423988" y="2320755"/>
                </a:lnTo>
                <a:lnTo>
                  <a:pt x="377988" y="2328633"/>
                </a:lnTo>
                <a:lnTo>
                  <a:pt x="331689" y="2335619"/>
                </a:lnTo>
                <a:lnTo>
                  <a:pt x="285100" y="2341703"/>
                </a:lnTo>
                <a:lnTo>
                  <a:pt x="238231" y="2346876"/>
                </a:lnTo>
                <a:lnTo>
                  <a:pt x="191091" y="2351129"/>
                </a:lnTo>
                <a:lnTo>
                  <a:pt x="143688" y="2354453"/>
                </a:lnTo>
                <a:lnTo>
                  <a:pt x="96033" y="2356838"/>
                </a:lnTo>
                <a:lnTo>
                  <a:pt x="48133" y="2358276"/>
                </a:lnTo>
                <a:lnTo>
                  <a:pt x="0" y="2358758"/>
                </a:lnTo>
              </a:path>
            </a:pathLst>
          </a:custGeom>
          <a:ln w="7378">
            <a:solidFill>
              <a:srgbClr val="231F20"/>
            </a:solidFill>
          </a:ln>
        </p:spPr>
        <p:txBody>
          <a:bodyPr wrap="square" lIns="0" tIns="0" rIns="0" bIns="0" rtlCol="0"/>
          <a:lstStyle/>
          <a:p>
            <a:endParaRPr/>
          </a:p>
        </p:txBody>
      </p:sp>
      <p:sp>
        <p:nvSpPr>
          <p:cNvPr id="21" name="object 21"/>
          <p:cNvSpPr txBox="1"/>
          <p:nvPr/>
        </p:nvSpPr>
        <p:spPr>
          <a:xfrm>
            <a:off x="10481412" y="2467418"/>
            <a:ext cx="929421" cy="232756"/>
          </a:xfrm>
          <a:prstGeom prst="rect">
            <a:avLst/>
          </a:prstGeom>
        </p:spPr>
        <p:txBody>
          <a:bodyPr vert="horz" wrap="square" lIns="0" tIns="17145" rIns="0" bIns="0" rtlCol="0">
            <a:spAutoFit/>
          </a:bodyPr>
          <a:lstStyle/>
          <a:p>
            <a:pPr marL="12700">
              <a:lnSpc>
                <a:spcPct val="100000"/>
              </a:lnSpc>
              <a:spcBef>
                <a:spcPts val="135"/>
              </a:spcBef>
            </a:pPr>
            <a:r>
              <a:rPr sz="1400" spc="-50" dirty="0">
                <a:solidFill>
                  <a:srgbClr val="231F20"/>
                </a:solidFill>
                <a:latin typeface="+mn-lt"/>
                <a:cs typeface="Trebuchet MS"/>
              </a:rPr>
              <a:t>Current</a:t>
            </a:r>
            <a:r>
              <a:rPr sz="1400" spc="-60" dirty="0">
                <a:solidFill>
                  <a:srgbClr val="231F20"/>
                </a:solidFill>
                <a:latin typeface="+mn-lt"/>
                <a:cs typeface="Trebuchet MS"/>
              </a:rPr>
              <a:t> </a:t>
            </a:r>
            <a:r>
              <a:rPr sz="1400" spc="-20" dirty="0">
                <a:solidFill>
                  <a:srgbClr val="231F20"/>
                </a:solidFill>
                <a:latin typeface="+mn-lt"/>
                <a:cs typeface="Trebuchet MS"/>
              </a:rPr>
              <a:t>Size</a:t>
            </a:r>
            <a:endParaRPr sz="1400" dirty="0">
              <a:latin typeface="+mn-lt"/>
              <a:cs typeface="Trebuchet MS"/>
            </a:endParaRPr>
          </a:p>
        </p:txBody>
      </p:sp>
      <p:sp>
        <p:nvSpPr>
          <p:cNvPr id="23" name="object 23"/>
          <p:cNvSpPr txBox="1"/>
          <p:nvPr/>
        </p:nvSpPr>
        <p:spPr>
          <a:xfrm>
            <a:off x="1818011" y="2405048"/>
            <a:ext cx="734517" cy="232756"/>
          </a:xfrm>
          <a:prstGeom prst="rect">
            <a:avLst/>
          </a:prstGeom>
        </p:spPr>
        <p:txBody>
          <a:bodyPr vert="horz" wrap="square" lIns="0" tIns="17145" rIns="0" bIns="0" rtlCol="0">
            <a:spAutoFit/>
          </a:bodyPr>
          <a:lstStyle/>
          <a:p>
            <a:pPr marL="12700">
              <a:lnSpc>
                <a:spcPct val="100000"/>
              </a:lnSpc>
              <a:spcBef>
                <a:spcPts val="135"/>
              </a:spcBef>
            </a:pPr>
            <a:r>
              <a:rPr sz="1400" dirty="0">
                <a:solidFill>
                  <a:srgbClr val="231F20"/>
                </a:solidFill>
                <a:latin typeface="+mn-lt"/>
                <a:cs typeface="Trebuchet MS"/>
              </a:rPr>
              <a:t>Old</a:t>
            </a:r>
            <a:r>
              <a:rPr sz="1400" spc="-120" dirty="0">
                <a:solidFill>
                  <a:srgbClr val="231F20"/>
                </a:solidFill>
                <a:latin typeface="+mn-lt"/>
                <a:cs typeface="Trebuchet MS"/>
              </a:rPr>
              <a:t> </a:t>
            </a:r>
            <a:r>
              <a:rPr sz="1400" spc="-25" dirty="0">
                <a:solidFill>
                  <a:srgbClr val="231F20"/>
                </a:solidFill>
                <a:latin typeface="+mn-lt"/>
                <a:cs typeface="Trebuchet MS"/>
              </a:rPr>
              <a:t>Size</a:t>
            </a:r>
            <a:endParaRPr sz="1400" dirty="0">
              <a:latin typeface="+mn-lt"/>
              <a:cs typeface="Trebuchet MS"/>
            </a:endParaRPr>
          </a:p>
        </p:txBody>
      </p:sp>
      <p:sp>
        <p:nvSpPr>
          <p:cNvPr id="3" name="object 26">
            <a:extLst>
              <a:ext uri="{FF2B5EF4-FFF2-40B4-BE49-F238E27FC236}">
                <a16:creationId xmlns:a16="http://schemas.microsoft.com/office/drawing/2014/main" id="{76C84C7F-946B-04AF-A91D-8A9243DE0B99}"/>
              </a:ext>
            </a:extLst>
          </p:cNvPr>
          <p:cNvSpPr txBox="1"/>
          <p:nvPr/>
        </p:nvSpPr>
        <p:spPr>
          <a:xfrm>
            <a:off x="6300603" y="3780797"/>
            <a:ext cx="472797" cy="325089"/>
          </a:xfrm>
          <a:prstGeom prst="rect">
            <a:avLst/>
          </a:prstGeom>
        </p:spPr>
        <p:txBody>
          <a:bodyPr vert="horz" wrap="square" lIns="0" tIns="17145" rIns="0" bIns="0" rtlCol="0">
            <a:spAutoFit/>
          </a:bodyPr>
          <a:lstStyle/>
          <a:p>
            <a:pPr marL="12700" algn="ctr">
              <a:lnSpc>
                <a:spcPct val="100000"/>
              </a:lnSpc>
              <a:spcBef>
                <a:spcPts val="135"/>
              </a:spcBef>
            </a:pPr>
            <a:r>
              <a:rPr lang="en-US" sz="2000" b="1" dirty="0">
                <a:solidFill>
                  <a:srgbClr val="231F20"/>
                </a:solidFill>
                <a:latin typeface="+mn-lt"/>
                <a:cs typeface="Trebuchet MS"/>
              </a:rPr>
              <a:t>OR</a:t>
            </a:r>
            <a:endParaRPr sz="2000" b="1" dirty="0">
              <a:latin typeface="+mn-lt"/>
              <a:cs typeface="Trebuchet MS"/>
            </a:endParaRPr>
          </a:p>
        </p:txBody>
      </p:sp>
      <p:sp>
        <p:nvSpPr>
          <p:cNvPr id="28" name="Footer Placeholder 3">
            <a:extLst>
              <a:ext uri="{FF2B5EF4-FFF2-40B4-BE49-F238E27FC236}">
                <a16:creationId xmlns:a16="http://schemas.microsoft.com/office/drawing/2014/main" id="{694F6B67-C050-7BB4-894E-FCB4639BC30B}"/>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205802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095A2C-2F87-48ED-A221-977F08FADD0A}"/>
              </a:ext>
            </a:extLst>
          </p:cNvPr>
          <p:cNvSpPr>
            <a:spLocks noGrp="1"/>
          </p:cNvSpPr>
          <p:nvPr>
            <p:ph type="title"/>
          </p:nvPr>
        </p:nvSpPr>
        <p:spPr>
          <a:xfrm>
            <a:off x="963613" y="4406900"/>
            <a:ext cx="8867775" cy="1362075"/>
          </a:xfrm>
        </p:spPr>
        <p:txBody>
          <a:bodyPr/>
          <a:lstStyle/>
          <a:p>
            <a:pPr>
              <a:defRPr/>
            </a:pPr>
            <a:r>
              <a:rPr lang="en-US" dirty="0"/>
              <a:t>NFHS OFFICIALS Education </a:t>
            </a:r>
          </a:p>
        </p:txBody>
      </p:sp>
      <p:sp>
        <p:nvSpPr>
          <p:cNvPr id="28675" name="Text Placeholder 5">
            <a:extLst>
              <a:ext uri="{FF2B5EF4-FFF2-40B4-BE49-F238E27FC236}">
                <a16:creationId xmlns:a16="http://schemas.microsoft.com/office/drawing/2014/main" id="{171B4D8B-6ABE-4C8C-977D-E35EAC182FCF}"/>
              </a:ext>
            </a:extLst>
          </p:cNvPr>
          <p:cNvSpPr>
            <a:spLocks noGrp="1" noChangeArrowheads="1"/>
          </p:cNvSpPr>
          <p:nvPr>
            <p:ph type="body" idx="1"/>
          </p:nvPr>
        </p:nvSpPr>
        <p:spPr>
          <a:xfrm>
            <a:off x="963613" y="2906713"/>
            <a:ext cx="10363200" cy="1500187"/>
          </a:xfrm>
        </p:spPr>
        <p:txBody>
          <a:bodyPr/>
          <a:lstStyle/>
          <a:p>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1143E"/>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erson in a white shirt&#10;&#10;Description automatically generated">
            <a:extLst>
              <a:ext uri="{FF2B5EF4-FFF2-40B4-BE49-F238E27FC236}">
                <a16:creationId xmlns:a16="http://schemas.microsoft.com/office/drawing/2014/main" id="{FF863708-F158-DA01-9646-332BA6799CB4}"/>
              </a:ext>
            </a:extLst>
          </p:cNvPr>
          <p:cNvPicPr>
            <a:picLocks noChangeAspect="1"/>
          </p:cNvPicPr>
          <p:nvPr/>
        </p:nvPicPr>
        <p:blipFill>
          <a:blip r:embed="rId3"/>
          <a:stretch>
            <a:fillRect/>
          </a:stretch>
        </p:blipFill>
        <p:spPr>
          <a:xfrm>
            <a:off x="5189837" y="3429000"/>
            <a:ext cx="6999115" cy="3383270"/>
          </a:xfrm>
          <a:prstGeom prst="rect">
            <a:avLst/>
          </a:prstGeom>
        </p:spPr>
      </p:pic>
      <p:pic>
        <p:nvPicPr>
          <p:cNvPr id="5" name="Picture 4" descr="A group of people holding flags&#10;&#10;Description automatically generated">
            <a:extLst>
              <a:ext uri="{FF2B5EF4-FFF2-40B4-BE49-F238E27FC236}">
                <a16:creationId xmlns:a16="http://schemas.microsoft.com/office/drawing/2014/main" id="{8AE4E6E4-FF5A-341C-999E-B4396652ED9E}"/>
              </a:ext>
            </a:extLst>
          </p:cNvPr>
          <p:cNvPicPr>
            <a:picLocks noChangeAspect="1"/>
          </p:cNvPicPr>
          <p:nvPr/>
        </p:nvPicPr>
        <p:blipFill rotWithShape="1">
          <a:blip r:embed="rId4"/>
          <a:srcRect b="24103"/>
          <a:stretch/>
        </p:blipFill>
        <p:spPr>
          <a:xfrm>
            <a:off x="4267203" y="0"/>
            <a:ext cx="7924800" cy="3383270"/>
          </a:xfrm>
          <a:prstGeom prst="rect">
            <a:avLst/>
          </a:prstGeom>
        </p:spPr>
      </p:pic>
      <p:sp useBgFill="1">
        <p:nvSpPr>
          <p:cNvPr id="14" name="Freeform: Shape 13">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red and white striped flag&#10;&#10;Description automatically generated">
            <a:extLst>
              <a:ext uri="{FF2B5EF4-FFF2-40B4-BE49-F238E27FC236}">
                <a16:creationId xmlns:a16="http://schemas.microsoft.com/office/drawing/2014/main" id="{82FF9D00-C415-6AE7-C27E-13D436EAAB0A}"/>
              </a:ext>
            </a:extLst>
          </p:cNvPr>
          <p:cNvPicPr>
            <a:picLocks noChangeAspect="1"/>
          </p:cNvPicPr>
          <p:nvPr/>
        </p:nvPicPr>
        <p:blipFill>
          <a:blip r:embed="rId5"/>
          <a:stretch>
            <a:fillRect/>
          </a:stretch>
        </p:blipFill>
        <p:spPr>
          <a:xfrm rot="10800000">
            <a:off x="0" y="0"/>
            <a:ext cx="8002194" cy="5369916"/>
          </a:xfrm>
          <a:prstGeom prst="rect">
            <a:avLst/>
          </a:prstGeom>
        </p:spPr>
      </p:pic>
      <p:sp>
        <p:nvSpPr>
          <p:cNvPr id="3" name="Subtitle 2">
            <a:extLst>
              <a:ext uri="{FF2B5EF4-FFF2-40B4-BE49-F238E27FC236}">
                <a16:creationId xmlns:a16="http://schemas.microsoft.com/office/drawing/2014/main" id="{54D18CAC-B311-75C4-D9F6-45D57C0BB5FA}"/>
              </a:ext>
            </a:extLst>
          </p:cNvPr>
          <p:cNvSpPr>
            <a:spLocks noGrp="1"/>
          </p:cNvSpPr>
          <p:nvPr>
            <p:ph type="subTitle" idx="1"/>
          </p:nvPr>
        </p:nvSpPr>
        <p:spPr>
          <a:xfrm>
            <a:off x="228601" y="3571880"/>
            <a:ext cx="4781928" cy="411118"/>
          </a:xfrm>
        </p:spPr>
        <p:txBody>
          <a:bodyPr>
            <a:normAutofit lnSpcReduction="10000"/>
          </a:bodyPr>
          <a:lstStyle/>
          <a:p>
            <a:r>
              <a:rPr lang="en-US" b="1" dirty="0"/>
              <a:t>NEW OFFICIATING VIDEOS!</a:t>
            </a:r>
          </a:p>
        </p:txBody>
      </p:sp>
      <p:pic>
        <p:nvPicPr>
          <p:cNvPr id="9" name="Picture 8" descr="A logo of a company&#10;&#10;Description automatically generated">
            <a:extLst>
              <a:ext uri="{FF2B5EF4-FFF2-40B4-BE49-F238E27FC236}">
                <a16:creationId xmlns:a16="http://schemas.microsoft.com/office/drawing/2014/main" id="{7CCC7DFC-B270-4198-7DD2-B0B90523A509}"/>
              </a:ext>
            </a:extLst>
          </p:cNvPr>
          <p:cNvPicPr>
            <a:picLocks noChangeAspect="1"/>
          </p:cNvPicPr>
          <p:nvPr/>
        </p:nvPicPr>
        <p:blipFill>
          <a:blip r:embed="rId6"/>
          <a:stretch>
            <a:fillRect/>
          </a:stretch>
        </p:blipFill>
        <p:spPr>
          <a:xfrm>
            <a:off x="1529391" y="864853"/>
            <a:ext cx="2540704" cy="2514160"/>
          </a:xfrm>
          <a:prstGeom prst="rect">
            <a:avLst/>
          </a:prstGeom>
          <a:ln>
            <a:noFill/>
          </a:ln>
        </p:spPr>
      </p:pic>
      <p:sp>
        <p:nvSpPr>
          <p:cNvPr id="13" name="TextBox 12">
            <a:extLst>
              <a:ext uri="{FF2B5EF4-FFF2-40B4-BE49-F238E27FC236}">
                <a16:creationId xmlns:a16="http://schemas.microsoft.com/office/drawing/2014/main" id="{44D98561-F9BC-5FA2-D7FF-816F706396CD}"/>
              </a:ext>
            </a:extLst>
          </p:cNvPr>
          <p:cNvSpPr txBox="1"/>
          <p:nvPr/>
        </p:nvSpPr>
        <p:spPr>
          <a:xfrm>
            <a:off x="7053569" y="45730"/>
            <a:ext cx="3953448"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all"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pitchFamily="34" charset="0"/>
                <a:ea typeface="+mn-ea"/>
                <a:cs typeface="Arial" pitchFamily="34" charset="0"/>
              </a:rPr>
              <a:t>LINE JUDGE TRAINING</a:t>
            </a:r>
          </a:p>
        </p:txBody>
      </p:sp>
      <p:sp>
        <p:nvSpPr>
          <p:cNvPr id="16" name="TextBox 15">
            <a:extLst>
              <a:ext uri="{FF2B5EF4-FFF2-40B4-BE49-F238E27FC236}">
                <a16:creationId xmlns:a16="http://schemas.microsoft.com/office/drawing/2014/main" id="{6DCF5AB2-3BA2-0256-71B6-4EE343B4C4F2}"/>
              </a:ext>
            </a:extLst>
          </p:cNvPr>
          <p:cNvSpPr txBox="1"/>
          <p:nvPr/>
        </p:nvSpPr>
        <p:spPr>
          <a:xfrm>
            <a:off x="6304026" y="3429000"/>
            <a:ext cx="5452533"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all" spc="0" normalizeH="0" baseline="0" noProof="0" dirty="0">
                <a:ln>
                  <a:noFill/>
                </a:ln>
                <a:solidFill>
                  <a:prstClr val="white"/>
                </a:solidFill>
                <a:effectLst>
                  <a:outerShdw blurRad="50800" dist="50800" dir="5400000" algn="ctr" rotWithShape="0">
                    <a:prstClr val="black"/>
                  </a:outerShdw>
                </a:effectLst>
                <a:uLnTx/>
                <a:uFillTx/>
                <a:latin typeface="Calibri" panose="020F0502020204030204" pitchFamily="34" charset="0"/>
                <a:ea typeface="+mn-ea"/>
                <a:cs typeface="Arial" pitchFamily="34" charset="0"/>
              </a:rPr>
              <a:t>Electronic headset TRAINING</a:t>
            </a:r>
          </a:p>
        </p:txBody>
      </p:sp>
      <p:sp>
        <p:nvSpPr>
          <p:cNvPr id="2" name="TextBox 1">
            <a:extLst>
              <a:ext uri="{FF2B5EF4-FFF2-40B4-BE49-F238E27FC236}">
                <a16:creationId xmlns:a16="http://schemas.microsoft.com/office/drawing/2014/main" id="{2524F6E3-225F-2EB4-D063-85A9BF461785}"/>
              </a:ext>
            </a:extLst>
          </p:cNvPr>
          <p:cNvSpPr txBox="1"/>
          <p:nvPr/>
        </p:nvSpPr>
        <p:spPr>
          <a:xfrm>
            <a:off x="228601" y="4069080"/>
            <a:ext cx="4781928"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The NFHS will be releasing two new officials’ training videos for the 2024 season: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Basic Signals and Fundamentals of Line Judging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Recommended Best Practices for the Use of Electronic Headsets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4186456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BC479B8-4789-C740-A4FB-3ED1798A4505}"/>
              </a:ext>
            </a:extLst>
          </p:cNvPr>
          <p:cNvSpPr>
            <a:spLocks noGrp="1"/>
          </p:cNvSpPr>
          <p:nvPr>
            <p:ph type="ftr" sz="quarter" idx="4294967295"/>
          </p:nvPr>
        </p:nvSpPr>
        <p:spPr>
          <a:xfrm>
            <a:off x="10199688" y="6524625"/>
            <a:ext cx="1992312" cy="295275"/>
          </a:xfrm>
        </p:spPr>
        <p:txBody>
          <a:bodyPr/>
          <a:lstStyle/>
          <a:p>
            <a:pPr>
              <a:defRPr/>
            </a:pPr>
            <a:r>
              <a:rPr lang="en-US"/>
              <a:t>www.nfhs.org</a:t>
            </a:r>
            <a:endParaRPr lang="en-US" dirty="0"/>
          </a:p>
        </p:txBody>
      </p:sp>
      <p:pic>
        <p:nvPicPr>
          <p:cNvPr id="2" name="Picture 1" descr="A blue and white sign with white text&#10;&#10;Description automatically generated">
            <a:extLst>
              <a:ext uri="{FF2B5EF4-FFF2-40B4-BE49-F238E27FC236}">
                <a16:creationId xmlns:a16="http://schemas.microsoft.com/office/drawing/2014/main" id="{4D1D011B-B2DF-6740-1040-AF20A4E71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4626"/>
          </a:xfrm>
          <a:prstGeom prst="rect">
            <a:avLst/>
          </a:prstGeom>
        </p:spPr>
      </p:pic>
    </p:spTree>
    <p:extLst>
      <p:ext uri="{BB962C8B-B14F-4D97-AF65-F5344CB8AC3E}">
        <p14:creationId xmlns:p14="http://schemas.microsoft.com/office/powerpoint/2010/main" val="1955100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dirty="0"/>
              <a:t>National Federation of State High School Associations</a:t>
            </a:r>
            <a:br>
              <a:rPr lang="en-US" altLang="en-US" dirty="0"/>
            </a:br>
            <a:r>
              <a:rPr lang="en-US" altLang="en-US" dirty="0"/>
              <a:t>PO Box 690 | Indianapolis, IN 46206</a:t>
            </a:r>
            <a:br>
              <a:rPr lang="en-US" altLang="en-US" dirty="0"/>
            </a:br>
            <a:r>
              <a:rPr lang="en-US" altLang="en-US" dirty="0"/>
              <a:t>Phone: 317-972-6900</a:t>
            </a:r>
            <a:br>
              <a:rPr lang="en-US" altLang="en-US" dirty="0"/>
            </a:br>
            <a:r>
              <a:rPr lang="en-US" altLang="en-US" i="1" dirty="0"/>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dirty="0"/>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National Federation of </a:t>
            </a:r>
            <a:br>
              <a:rPr lang="en-US" dirty="0"/>
            </a:br>
            <a:r>
              <a:rPr lang="en-US" dirty="0"/>
              <a:t>State High School Associations</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p:txBody>
          <a:bodyPr/>
          <a:lstStyle/>
          <a:p>
            <a:r>
              <a:rPr lang="en-US" altLang="en-US" sz="2400" dirty="0"/>
              <a:t>NFHS (located in Indianapolis, IN – Est. 1920):</a:t>
            </a:r>
          </a:p>
          <a:p>
            <a:pPr lvl="1"/>
            <a:r>
              <a:rPr lang="en-US" altLang="en-US" sz="2200" dirty="0"/>
              <a:t>National leader and advocate for </a:t>
            </a:r>
            <a:br>
              <a:rPr lang="en-US" altLang="en-US" sz="2200" dirty="0"/>
            </a:br>
            <a:r>
              <a:rPr lang="en-US" altLang="en-US" sz="2200" dirty="0"/>
              <a:t>high school athletics and </a:t>
            </a:r>
            <a:br>
              <a:rPr lang="en-US" altLang="en-US" sz="2200" dirty="0"/>
            </a:br>
            <a:r>
              <a:rPr lang="en-US" altLang="en-US" sz="2200" dirty="0"/>
              <a:t>performing arts programs.</a:t>
            </a:r>
          </a:p>
          <a:p>
            <a:pPr lvl="1"/>
            <a:r>
              <a:rPr lang="en-US" altLang="en-US" sz="2200" dirty="0"/>
              <a:t>Serves 51 state associations, 19,500 </a:t>
            </a:r>
            <a:br>
              <a:rPr lang="en-US" altLang="en-US" sz="2200" dirty="0"/>
            </a:br>
            <a:r>
              <a:rPr lang="en-US" altLang="en-US" sz="2200" dirty="0"/>
              <a:t>high schools and 12 million student </a:t>
            </a:r>
            <a:br>
              <a:rPr lang="en-US" altLang="en-US" sz="2200" dirty="0"/>
            </a:br>
            <a:r>
              <a:rPr lang="en-US" altLang="en-US" sz="2200" dirty="0"/>
              <a:t>participants.</a:t>
            </a:r>
          </a:p>
          <a:p>
            <a:pPr lvl="1"/>
            <a:r>
              <a:rPr lang="en-US" altLang="en-US" sz="2200" dirty="0"/>
              <a:t>Writes playing rules for 17 high school </a:t>
            </a:r>
            <a:br>
              <a:rPr lang="en-US" altLang="en-US" sz="2200" dirty="0"/>
            </a:br>
            <a:r>
              <a:rPr lang="en-US" altLang="en-US" sz="2200" dirty="0"/>
              <a:t>sports for boys and girls.</a:t>
            </a:r>
          </a:p>
          <a:p>
            <a:pPr lvl="1"/>
            <a:r>
              <a:rPr lang="en-US" altLang="en-US" sz="2200" dirty="0"/>
              <a:t>Offers online education courses for high school coaches, </a:t>
            </a:r>
            <a:br>
              <a:rPr lang="en-US" altLang="en-US" sz="2200" dirty="0"/>
            </a:br>
            <a:r>
              <a:rPr lang="en-US" altLang="en-US" sz="2200" dirty="0"/>
              <a:t>officials, parents, students and others.</a:t>
            </a:r>
          </a:p>
          <a:p>
            <a:pPr lvl="1"/>
            <a:r>
              <a:rPr lang="en-US" altLang="en-US" sz="2200" dirty="0"/>
              <a:t>Ensures that students have opportunity to enjoy healthy participation, achievement and good sportsmanship in education-based athletics.</a:t>
            </a: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pic>
        <p:nvPicPr>
          <p:cNvPr id="6" name="Picture 5" descr="Map&#10;&#10;Description automatically generated">
            <a:extLst>
              <a:ext uri="{FF2B5EF4-FFF2-40B4-BE49-F238E27FC236}">
                <a16:creationId xmlns:a16="http://schemas.microsoft.com/office/drawing/2014/main" id="{943DCE0A-A7CC-4FD8-F8B3-9C3461F64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2984" y="2578396"/>
            <a:ext cx="4629016" cy="2312581"/>
          </a:xfrm>
          <a:prstGeom prst="rect">
            <a:avLst/>
          </a:prstGeom>
        </p:spPr>
      </p:pic>
    </p:spTree>
    <p:extLst>
      <p:ext uri="{BB962C8B-B14F-4D97-AF65-F5344CB8AC3E}">
        <p14:creationId xmlns:p14="http://schemas.microsoft.com/office/powerpoint/2010/main" val="267062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E145-B9CD-4342-A82E-FEC53A18BBF8}"/>
              </a:ext>
            </a:extLst>
          </p:cNvPr>
          <p:cNvSpPr>
            <a:spLocks noGrp="1"/>
          </p:cNvSpPr>
          <p:nvPr>
            <p:ph type="title"/>
          </p:nvPr>
        </p:nvSpPr>
        <p:spPr/>
        <p:txBody>
          <a:bodyPr/>
          <a:lstStyle/>
          <a:p>
            <a:pPr>
              <a:defRPr/>
            </a:pPr>
            <a:r>
              <a:rPr lang="en-US" dirty="0"/>
              <a:t>NFHS Rules Review Committee</a:t>
            </a:r>
          </a:p>
        </p:txBody>
      </p:sp>
      <p:sp>
        <p:nvSpPr>
          <p:cNvPr id="22531" name="Content Placeholder 2">
            <a:extLst>
              <a:ext uri="{FF2B5EF4-FFF2-40B4-BE49-F238E27FC236}">
                <a16:creationId xmlns:a16="http://schemas.microsoft.com/office/drawing/2014/main" id="{84B64DE9-E29E-4B13-9615-425E4B0278E0}"/>
              </a:ext>
            </a:extLst>
          </p:cNvPr>
          <p:cNvSpPr>
            <a:spLocks noGrp="1" noChangeArrowheads="1"/>
          </p:cNvSpPr>
          <p:nvPr>
            <p:ph idx="1"/>
          </p:nvPr>
        </p:nvSpPr>
        <p:spPr/>
        <p:txBody>
          <a:bodyPr/>
          <a:lstStyle/>
          <a:p>
            <a:r>
              <a:rPr lang="en-US" altLang="en-US" dirty="0"/>
              <a:t>The NFHS Rules Review Committee is chaired by the chief operating officer and composed of all rules editors. After each committee concludes its deliberations and has adopted its recommended changes for the subsequent year, such revisions will be evaluated by the Rules Review Committee.</a:t>
            </a:r>
          </a:p>
        </p:txBody>
      </p:sp>
      <p:sp>
        <p:nvSpPr>
          <p:cNvPr id="4" name="Footer Placeholder 3">
            <a:extLst>
              <a:ext uri="{FF2B5EF4-FFF2-40B4-BE49-F238E27FC236}">
                <a16:creationId xmlns:a16="http://schemas.microsoft.com/office/drawing/2014/main" id="{6E1A9D62-A3CA-437C-81A3-D28246C2DF10}"/>
              </a:ext>
            </a:extLst>
          </p:cNvPr>
          <p:cNvSpPr>
            <a:spLocks noGrp="1"/>
          </p:cNvSpPr>
          <p:nvPr>
            <p:ph type="ftr" sz="quarter" idx="11"/>
          </p:nvPr>
        </p:nvSpPr>
        <p:spPr/>
        <p:txBody>
          <a:bodyPr/>
          <a:lstStyle/>
          <a:p>
            <a:pPr>
              <a:defRPr/>
            </a:pPr>
            <a:r>
              <a:rPr lang="en-US"/>
              <a:t>www.nfhs.org</a:t>
            </a:r>
          </a:p>
        </p:txBody>
      </p:sp>
      <p:sp>
        <p:nvSpPr>
          <p:cNvPr id="22540" name="TextBox 1">
            <a:extLst>
              <a:ext uri="{FF2B5EF4-FFF2-40B4-BE49-F238E27FC236}">
                <a16:creationId xmlns:a16="http://schemas.microsoft.com/office/drawing/2014/main" id="{B26F1860-9067-4FDB-A3BD-A20B4813ADB0}"/>
              </a:ext>
            </a:extLst>
          </p:cNvPr>
          <p:cNvSpPr txBox="1">
            <a:spLocks noChangeArrowheads="1"/>
          </p:cNvSpPr>
          <p:nvPr/>
        </p:nvSpPr>
        <p:spPr bwMode="auto">
          <a:xfrm>
            <a:off x="2406650" y="5881688"/>
            <a:ext cx="1055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dirty="0">
                <a:cs typeface="Calibri" panose="020F0502020204030204" pitchFamily="34" charset="0"/>
              </a:rPr>
              <a:t>Davis Whitfield</a:t>
            </a:r>
          </a:p>
          <a:p>
            <a:pPr algn="ctr" eaLnBrk="1" hangingPunct="1">
              <a:buFontTx/>
              <a:buNone/>
            </a:pPr>
            <a:r>
              <a:rPr lang="en-US" altLang="en-US" sz="800" dirty="0">
                <a:cs typeface="Calibri" panose="020F0502020204030204" pitchFamily="34" charset="0"/>
              </a:rPr>
              <a:t>Chief Operating Officer</a:t>
            </a:r>
          </a:p>
        </p:txBody>
      </p:sp>
      <p:sp>
        <p:nvSpPr>
          <p:cNvPr id="22541" name="TextBox 31">
            <a:extLst>
              <a:ext uri="{FF2B5EF4-FFF2-40B4-BE49-F238E27FC236}">
                <a16:creationId xmlns:a16="http://schemas.microsoft.com/office/drawing/2014/main" id="{AF37E6DE-BAA0-4201-924E-A4D092CB2DF1}"/>
              </a:ext>
            </a:extLst>
          </p:cNvPr>
          <p:cNvSpPr txBox="1">
            <a:spLocks noChangeArrowheads="1"/>
          </p:cNvSpPr>
          <p:nvPr/>
        </p:nvSpPr>
        <p:spPr bwMode="auto">
          <a:xfrm>
            <a:off x="4676775" y="5881688"/>
            <a:ext cx="1046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dirty="0">
                <a:cs typeface="Calibri" panose="020F0502020204030204" pitchFamily="34" charset="0"/>
              </a:rPr>
              <a:t>Bob Colgate</a:t>
            </a:r>
          </a:p>
          <a:p>
            <a:pPr algn="ctr" eaLnBrk="1" hangingPunct="1">
              <a:buFontTx/>
              <a:buNone/>
            </a:pPr>
            <a:r>
              <a:rPr lang="en-US" altLang="en-US" sz="800" dirty="0">
                <a:cs typeface="Calibri" panose="020F0502020204030204" pitchFamily="34" charset="0"/>
              </a:rPr>
              <a:t>Football and Sports </a:t>
            </a:r>
          </a:p>
          <a:p>
            <a:pPr algn="ctr" eaLnBrk="1" hangingPunct="1">
              <a:buFontTx/>
              <a:buNone/>
            </a:pPr>
            <a:r>
              <a:rPr lang="en-US" altLang="en-US" sz="800" dirty="0">
                <a:cs typeface="Calibri" panose="020F0502020204030204" pitchFamily="34" charset="0"/>
              </a:rPr>
              <a:t>Medicine</a:t>
            </a:r>
          </a:p>
        </p:txBody>
      </p:sp>
      <p:sp>
        <p:nvSpPr>
          <p:cNvPr id="22542" name="TextBox 32">
            <a:extLst>
              <a:ext uri="{FF2B5EF4-FFF2-40B4-BE49-F238E27FC236}">
                <a16:creationId xmlns:a16="http://schemas.microsoft.com/office/drawing/2014/main" id="{B1997B18-819B-46F0-943D-BA6AC252CD36}"/>
              </a:ext>
            </a:extLst>
          </p:cNvPr>
          <p:cNvSpPr txBox="1">
            <a:spLocks noChangeArrowheads="1"/>
          </p:cNvSpPr>
          <p:nvPr/>
        </p:nvSpPr>
        <p:spPr bwMode="auto">
          <a:xfrm>
            <a:off x="6975475" y="5880100"/>
            <a:ext cx="1036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dirty="0">
                <a:cs typeface="Calibri" panose="020F0502020204030204" pitchFamily="34" charset="0"/>
              </a:rPr>
              <a:t>Elliot Hopkins</a:t>
            </a:r>
          </a:p>
          <a:p>
            <a:pPr algn="ctr" eaLnBrk="1" hangingPunct="1">
              <a:buFontTx/>
              <a:buNone/>
            </a:pPr>
            <a:r>
              <a:rPr lang="en-US" altLang="en-US" sz="800" dirty="0">
                <a:cs typeface="Calibri" panose="020F0502020204030204" pitchFamily="34" charset="0"/>
              </a:rPr>
              <a:t>Baseball and Wrestling</a:t>
            </a:r>
          </a:p>
        </p:txBody>
      </p:sp>
      <p:sp>
        <p:nvSpPr>
          <p:cNvPr id="22543" name="TextBox 33">
            <a:extLst>
              <a:ext uri="{FF2B5EF4-FFF2-40B4-BE49-F238E27FC236}">
                <a16:creationId xmlns:a16="http://schemas.microsoft.com/office/drawing/2014/main" id="{FA26650D-C7F1-40CF-B667-28073CBBE287}"/>
              </a:ext>
            </a:extLst>
          </p:cNvPr>
          <p:cNvSpPr txBox="1">
            <a:spLocks noChangeArrowheads="1"/>
          </p:cNvSpPr>
          <p:nvPr/>
        </p:nvSpPr>
        <p:spPr bwMode="auto">
          <a:xfrm>
            <a:off x="3541713" y="5880100"/>
            <a:ext cx="1035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dirty="0">
                <a:cs typeface="Calibri" panose="020F0502020204030204" pitchFamily="34" charset="0"/>
              </a:rPr>
              <a:t>Lindsey Atkinson</a:t>
            </a:r>
          </a:p>
          <a:p>
            <a:pPr algn="ctr" eaLnBrk="1" hangingPunct="1">
              <a:buFontTx/>
              <a:buNone/>
            </a:pPr>
            <a:r>
              <a:rPr lang="en-US" altLang="en-US" sz="800" dirty="0">
                <a:cs typeface="Calibri" panose="020F0502020204030204" pitchFamily="34" charset="0"/>
              </a:rPr>
              <a:t>Basketball, Girls Lacrosse and Volleyball</a:t>
            </a:r>
          </a:p>
        </p:txBody>
      </p:sp>
      <p:sp>
        <p:nvSpPr>
          <p:cNvPr id="22544" name="TextBox 34">
            <a:extLst>
              <a:ext uri="{FF2B5EF4-FFF2-40B4-BE49-F238E27FC236}">
                <a16:creationId xmlns:a16="http://schemas.microsoft.com/office/drawing/2014/main" id="{117C1F1D-EF3A-4B1C-8FB3-D6D76F9384BB}"/>
              </a:ext>
            </a:extLst>
          </p:cNvPr>
          <p:cNvSpPr txBox="1">
            <a:spLocks noChangeArrowheads="1"/>
          </p:cNvSpPr>
          <p:nvPr/>
        </p:nvSpPr>
        <p:spPr bwMode="auto">
          <a:xfrm>
            <a:off x="7943850" y="5870575"/>
            <a:ext cx="1308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dirty="0">
                <a:cs typeface="Calibri" panose="020F0502020204030204" pitchFamily="34" charset="0"/>
              </a:rPr>
              <a:t>Julie Cochran</a:t>
            </a:r>
          </a:p>
          <a:p>
            <a:pPr algn="ctr" eaLnBrk="1" hangingPunct="1">
              <a:buFontTx/>
              <a:buNone/>
            </a:pPr>
            <a:r>
              <a:rPr lang="en-US" altLang="en-US" sz="800" dirty="0">
                <a:cs typeface="Calibri" panose="020F0502020204030204" pitchFamily="34" charset="0"/>
              </a:rPr>
              <a:t>Cross Country, Gymnastics, Field Hockey, Soccer and </a:t>
            </a:r>
          </a:p>
          <a:p>
            <a:pPr algn="ctr" eaLnBrk="1" hangingPunct="1">
              <a:buFontTx/>
              <a:buNone/>
            </a:pPr>
            <a:r>
              <a:rPr lang="en-US" altLang="en-US" sz="800" dirty="0">
                <a:cs typeface="Calibri" panose="020F0502020204030204" pitchFamily="34" charset="0"/>
              </a:rPr>
              <a:t>Track &amp; Field</a:t>
            </a:r>
          </a:p>
        </p:txBody>
      </p:sp>
      <p:sp>
        <p:nvSpPr>
          <p:cNvPr id="22545" name="TextBox 35">
            <a:extLst>
              <a:ext uri="{FF2B5EF4-FFF2-40B4-BE49-F238E27FC236}">
                <a16:creationId xmlns:a16="http://schemas.microsoft.com/office/drawing/2014/main" id="{AAA39036-CF91-423F-8D3F-AA4FA65F0EE1}"/>
              </a:ext>
            </a:extLst>
          </p:cNvPr>
          <p:cNvSpPr txBox="1">
            <a:spLocks noChangeArrowheads="1"/>
          </p:cNvSpPr>
          <p:nvPr/>
        </p:nvSpPr>
        <p:spPr bwMode="auto">
          <a:xfrm>
            <a:off x="10369550" y="5881688"/>
            <a:ext cx="1049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dirty="0">
                <a:cs typeface="Calibri" panose="020F0502020204030204" pitchFamily="34" charset="0"/>
              </a:rPr>
              <a:t>Dan Schuster</a:t>
            </a:r>
          </a:p>
          <a:p>
            <a:pPr algn="ctr" eaLnBrk="1" hangingPunct="1">
              <a:buFontTx/>
              <a:buNone/>
            </a:pPr>
            <a:r>
              <a:rPr lang="en-US" altLang="en-US" sz="800" dirty="0">
                <a:cs typeface="Calibri" panose="020F0502020204030204" pitchFamily="34" charset="0"/>
              </a:rPr>
              <a:t>Ice Hockey</a:t>
            </a:r>
          </a:p>
        </p:txBody>
      </p:sp>
      <p:sp>
        <p:nvSpPr>
          <p:cNvPr id="22546" name="TextBox 36">
            <a:extLst>
              <a:ext uri="{FF2B5EF4-FFF2-40B4-BE49-F238E27FC236}">
                <a16:creationId xmlns:a16="http://schemas.microsoft.com/office/drawing/2014/main" id="{CD8BFC92-13FA-4A38-8FBF-A60C76349AE3}"/>
              </a:ext>
            </a:extLst>
          </p:cNvPr>
          <p:cNvSpPr txBox="1">
            <a:spLocks noChangeArrowheads="1"/>
          </p:cNvSpPr>
          <p:nvPr/>
        </p:nvSpPr>
        <p:spPr bwMode="auto">
          <a:xfrm>
            <a:off x="9229351" y="5881688"/>
            <a:ext cx="106368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dirty="0">
                <a:cs typeface="Calibri" panose="020F0502020204030204" pitchFamily="34" charset="0"/>
              </a:rPr>
              <a:t>James Weaver</a:t>
            </a:r>
          </a:p>
          <a:p>
            <a:pPr algn="ctr" eaLnBrk="1" hangingPunct="1">
              <a:buFontTx/>
              <a:buNone/>
            </a:pPr>
            <a:r>
              <a:rPr lang="en-US" altLang="en-US" sz="800" dirty="0">
                <a:cs typeface="Calibri" panose="020F0502020204030204" pitchFamily="34" charset="0"/>
              </a:rPr>
              <a:t>Boys Lacrosse</a:t>
            </a:r>
          </a:p>
          <a:p>
            <a:pPr algn="ctr" eaLnBrk="1" hangingPunct="1">
              <a:buFontTx/>
              <a:buNone/>
            </a:pPr>
            <a:r>
              <a:rPr lang="en-US" altLang="en-US" sz="800" dirty="0">
                <a:cs typeface="Calibri" panose="020F0502020204030204" pitchFamily="34" charset="0"/>
              </a:rPr>
              <a:t>and Spirit</a:t>
            </a:r>
          </a:p>
        </p:txBody>
      </p:sp>
      <p:sp>
        <p:nvSpPr>
          <p:cNvPr id="22548" name="TextBox 36">
            <a:extLst>
              <a:ext uri="{FF2B5EF4-FFF2-40B4-BE49-F238E27FC236}">
                <a16:creationId xmlns:a16="http://schemas.microsoft.com/office/drawing/2014/main" id="{DB8AAB08-9D0A-4BD7-ABCC-CE75307CB8D6}"/>
              </a:ext>
            </a:extLst>
          </p:cNvPr>
          <p:cNvSpPr txBox="1">
            <a:spLocks noChangeArrowheads="1"/>
          </p:cNvSpPr>
          <p:nvPr/>
        </p:nvSpPr>
        <p:spPr bwMode="auto">
          <a:xfrm>
            <a:off x="5767071" y="5861050"/>
            <a:ext cx="1158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800" b="1" dirty="0">
                <a:cs typeface="Calibri" panose="020F0502020204030204" pitchFamily="34" charset="0"/>
              </a:rPr>
              <a:t>Sandy Searcy</a:t>
            </a:r>
          </a:p>
          <a:p>
            <a:pPr algn="ctr" eaLnBrk="1" hangingPunct="1">
              <a:buFontTx/>
              <a:buNone/>
            </a:pPr>
            <a:r>
              <a:rPr lang="en-US" altLang="en-US" sz="800" dirty="0">
                <a:cs typeface="Calibri" panose="020F0502020204030204" pitchFamily="34" charset="0"/>
              </a:rPr>
              <a:t>Softball, Swimming &amp; Diving and Water Polo</a:t>
            </a:r>
          </a:p>
        </p:txBody>
      </p:sp>
      <p:pic>
        <p:nvPicPr>
          <p:cNvPr id="3" name="Picture 2" descr="A picture containing person, suit, sky, clothing&#10;&#10;Description automatically generated">
            <a:extLst>
              <a:ext uri="{FF2B5EF4-FFF2-40B4-BE49-F238E27FC236}">
                <a16:creationId xmlns:a16="http://schemas.microsoft.com/office/drawing/2014/main" id="{2E87D21B-2E15-965F-09CC-DC3F839C22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21" t="10180" r="25427" b="41647"/>
          <a:stretch/>
        </p:blipFill>
        <p:spPr>
          <a:xfrm>
            <a:off x="3544048" y="4567498"/>
            <a:ext cx="1055688" cy="1233602"/>
          </a:xfrm>
          <a:prstGeom prst="rect">
            <a:avLst/>
          </a:prstGeom>
          <a:ln w="6350">
            <a:solidFill>
              <a:schemeClr val="tx1"/>
            </a:solidFill>
          </a:ln>
        </p:spPr>
      </p:pic>
      <p:pic>
        <p:nvPicPr>
          <p:cNvPr id="5" name="Picture 4" descr="A person smiling for the camera&#10;&#10;Description automatically generated with low confidence">
            <a:extLst>
              <a:ext uri="{FF2B5EF4-FFF2-40B4-BE49-F238E27FC236}">
                <a16:creationId xmlns:a16="http://schemas.microsoft.com/office/drawing/2014/main" id="{A5B82B3A-0661-B5AF-4B38-71689E7BCE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385" t="10149" r="25253" b="41059"/>
          <a:stretch/>
        </p:blipFill>
        <p:spPr>
          <a:xfrm>
            <a:off x="8087479" y="4556933"/>
            <a:ext cx="1054004" cy="1235075"/>
          </a:xfrm>
          <a:prstGeom prst="rect">
            <a:avLst/>
          </a:prstGeom>
          <a:ln w="6350">
            <a:solidFill>
              <a:schemeClr val="tx1"/>
            </a:solidFill>
          </a:ln>
        </p:spPr>
      </p:pic>
      <p:pic>
        <p:nvPicPr>
          <p:cNvPr id="6" name="Picture 5" descr="A person wearing glasses and a suit&#10;&#10;Description automatically generated with medium confidence">
            <a:extLst>
              <a:ext uri="{FF2B5EF4-FFF2-40B4-BE49-F238E27FC236}">
                <a16:creationId xmlns:a16="http://schemas.microsoft.com/office/drawing/2014/main" id="{98268976-77BD-F0C7-98C3-B6CF1190C0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406" t="11121" r="30450" b="40666"/>
          <a:stretch/>
        </p:blipFill>
        <p:spPr>
          <a:xfrm>
            <a:off x="4681445" y="4567497"/>
            <a:ext cx="1055689" cy="1233603"/>
          </a:xfrm>
          <a:prstGeom prst="rect">
            <a:avLst/>
          </a:prstGeom>
          <a:ln w="6350">
            <a:solidFill>
              <a:schemeClr val="tx1"/>
            </a:solidFill>
          </a:ln>
        </p:spPr>
      </p:pic>
      <p:pic>
        <p:nvPicPr>
          <p:cNvPr id="7" name="Picture 6" descr="A person wearing a suit and tie&#10;&#10;Description automatically generated with medium confidence">
            <a:extLst>
              <a:ext uri="{FF2B5EF4-FFF2-40B4-BE49-F238E27FC236}">
                <a16:creationId xmlns:a16="http://schemas.microsoft.com/office/drawing/2014/main" id="{FEB15326-3BE2-89E8-9C0C-4A32F2EF6C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928" t="10396" r="31261" b="41669"/>
          <a:stretch/>
        </p:blipFill>
        <p:spPr>
          <a:xfrm>
            <a:off x="6953161" y="4558405"/>
            <a:ext cx="1054004" cy="1233603"/>
          </a:xfrm>
          <a:prstGeom prst="rect">
            <a:avLst/>
          </a:prstGeom>
          <a:ln w="6350">
            <a:solidFill>
              <a:schemeClr val="tx1"/>
            </a:solidFill>
          </a:ln>
        </p:spPr>
      </p:pic>
      <p:pic>
        <p:nvPicPr>
          <p:cNvPr id="8" name="Picture 7" descr="A person in a suit and tie&#10;&#10;Description automatically generated with medium confidence">
            <a:extLst>
              <a:ext uri="{FF2B5EF4-FFF2-40B4-BE49-F238E27FC236}">
                <a16:creationId xmlns:a16="http://schemas.microsoft.com/office/drawing/2014/main" id="{CAF58783-8C87-EE51-E628-14921D15FA9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660" t="9834" r="31060" b="41273"/>
          <a:stretch/>
        </p:blipFill>
        <p:spPr>
          <a:xfrm>
            <a:off x="10371223" y="4556932"/>
            <a:ext cx="1054004" cy="1235076"/>
          </a:xfrm>
          <a:prstGeom prst="rect">
            <a:avLst/>
          </a:prstGeom>
          <a:ln w="6350">
            <a:solidFill>
              <a:schemeClr val="tx1"/>
            </a:solidFill>
          </a:ln>
        </p:spPr>
      </p:pic>
      <p:pic>
        <p:nvPicPr>
          <p:cNvPr id="9" name="Picture 8" descr="A picture containing person, clothing, suit, posing&#10;&#10;Description automatically generated">
            <a:extLst>
              <a:ext uri="{FF2B5EF4-FFF2-40B4-BE49-F238E27FC236}">
                <a16:creationId xmlns:a16="http://schemas.microsoft.com/office/drawing/2014/main" id="{47CAF483-2D6D-CFB6-8ECD-92BF38EBF4B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165" t="12468" r="33851" b="41498"/>
          <a:stretch/>
        </p:blipFill>
        <p:spPr>
          <a:xfrm>
            <a:off x="5818843" y="4566025"/>
            <a:ext cx="1054004" cy="1235075"/>
          </a:xfrm>
          <a:prstGeom prst="rect">
            <a:avLst/>
          </a:prstGeom>
          <a:ln w="6350">
            <a:solidFill>
              <a:schemeClr val="tx1"/>
            </a:solidFill>
          </a:ln>
        </p:spPr>
      </p:pic>
      <p:pic>
        <p:nvPicPr>
          <p:cNvPr id="10" name="Picture 9" descr="A person in a suit smiling&#10;&#10;Description automatically generated with low confidence">
            <a:extLst>
              <a:ext uri="{FF2B5EF4-FFF2-40B4-BE49-F238E27FC236}">
                <a16:creationId xmlns:a16="http://schemas.microsoft.com/office/drawing/2014/main" id="{24FF875D-2742-0E46-E385-3CE37653C12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174" t="11660" r="31189" b="38785"/>
          <a:stretch/>
        </p:blipFill>
        <p:spPr>
          <a:xfrm>
            <a:off x="9229351" y="4556933"/>
            <a:ext cx="1054004" cy="1235075"/>
          </a:xfrm>
          <a:prstGeom prst="rect">
            <a:avLst/>
          </a:prstGeom>
          <a:ln w="6350">
            <a:solidFill>
              <a:schemeClr val="tx1"/>
            </a:solidFill>
          </a:ln>
        </p:spPr>
      </p:pic>
      <p:pic>
        <p:nvPicPr>
          <p:cNvPr id="11" name="Picture 10" descr="A person in a suit and tie&#10;&#10;Description automatically generated with medium confidence">
            <a:extLst>
              <a:ext uri="{FF2B5EF4-FFF2-40B4-BE49-F238E27FC236}">
                <a16:creationId xmlns:a16="http://schemas.microsoft.com/office/drawing/2014/main" id="{E83C7119-689E-CBFB-C4B2-D069C1A0C1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1793" t="12294" r="32837" b="40522"/>
          <a:stretch/>
        </p:blipFill>
        <p:spPr>
          <a:xfrm>
            <a:off x="2406650" y="4567498"/>
            <a:ext cx="1055689" cy="1233602"/>
          </a:xfrm>
          <a:prstGeom prst="rect">
            <a:avLst/>
          </a:prstGeom>
          <a:ln w="6350">
            <a:solidFill>
              <a:schemeClr val="tx1"/>
            </a:solidFill>
          </a:ln>
        </p:spPr>
      </p:pic>
    </p:spTree>
    <p:extLst>
      <p:ext uri="{BB962C8B-B14F-4D97-AF65-F5344CB8AC3E}">
        <p14:creationId xmlns:p14="http://schemas.microsoft.com/office/powerpoint/2010/main" val="67973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B4D4E-5515-ACE8-7675-DDF7063EB0BB}"/>
              </a:ext>
            </a:extLst>
          </p:cNvPr>
          <p:cNvSpPr>
            <a:spLocks noGrp="1"/>
          </p:cNvSpPr>
          <p:nvPr>
            <p:ph type="title"/>
          </p:nvPr>
        </p:nvSpPr>
        <p:spPr/>
        <p:txBody>
          <a:bodyPr/>
          <a:lstStyle/>
          <a:p>
            <a:r>
              <a:rPr lang="en-US" dirty="0"/>
              <a:t>NFHS Volleyball RULES COMMITTEE</a:t>
            </a:r>
          </a:p>
        </p:txBody>
      </p:sp>
      <p:sp>
        <p:nvSpPr>
          <p:cNvPr id="3" name="Footer Placeholder 2">
            <a:extLst>
              <a:ext uri="{FF2B5EF4-FFF2-40B4-BE49-F238E27FC236}">
                <a16:creationId xmlns:a16="http://schemas.microsoft.com/office/drawing/2014/main" id="{B9A692F0-10E5-FF33-901E-CB7E6908FF23}"/>
              </a:ext>
            </a:extLst>
          </p:cNvPr>
          <p:cNvSpPr>
            <a:spLocks noGrp="1"/>
          </p:cNvSpPr>
          <p:nvPr>
            <p:ph type="ftr" sz="quarter" idx="11"/>
          </p:nvPr>
        </p:nvSpPr>
        <p:spPr/>
        <p:txBody>
          <a:bodyPr/>
          <a:lstStyle/>
          <a:p>
            <a:pPr>
              <a:defRPr/>
            </a:pPr>
            <a:r>
              <a:rPr lang="en-US"/>
              <a:t>www.nfhs.org</a:t>
            </a:r>
          </a:p>
        </p:txBody>
      </p:sp>
      <p:pic>
        <p:nvPicPr>
          <p:cNvPr id="39" name="Picture Placeholder 38" descr="A person wearing glasses and a black jacket&#10;&#10;Description automatically generated">
            <a:extLst>
              <a:ext uri="{FF2B5EF4-FFF2-40B4-BE49-F238E27FC236}">
                <a16:creationId xmlns:a16="http://schemas.microsoft.com/office/drawing/2014/main" id="{83FA8C01-91E8-CD04-300A-4DADDAB375C3}"/>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4129" r="4129"/>
          <a:stretch>
            <a:fillRect/>
          </a:stretch>
        </p:blipFill>
        <p:spPr/>
      </p:pic>
      <p:pic>
        <p:nvPicPr>
          <p:cNvPr id="41" name="Picture Placeholder 40" descr="A person in a grey sweatshirt&#10;&#10;Description automatically generated with medium confidence">
            <a:extLst>
              <a:ext uri="{FF2B5EF4-FFF2-40B4-BE49-F238E27FC236}">
                <a16:creationId xmlns:a16="http://schemas.microsoft.com/office/drawing/2014/main" id="{60ECF585-D50C-50B4-887D-6BACC9C314E9}"/>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58" r="1658"/>
          <a:stretch>
            <a:fillRect/>
          </a:stretch>
        </p:blipFill>
        <p:spPr/>
      </p:pic>
      <p:pic>
        <p:nvPicPr>
          <p:cNvPr id="43" name="Picture Placeholder 42" descr="A person smiling at the camera&#10;&#10;Description automatically generated">
            <a:extLst>
              <a:ext uri="{FF2B5EF4-FFF2-40B4-BE49-F238E27FC236}">
                <a16:creationId xmlns:a16="http://schemas.microsoft.com/office/drawing/2014/main" id="{753B7C60-9F9A-4CE8-9FFD-6ABC4EDB2C1E}"/>
              </a:ext>
            </a:extLst>
          </p:cNvPr>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rcRect l="8033" r="8033"/>
          <a:stretch>
            <a:fillRect/>
          </a:stretch>
        </p:blipFill>
        <p:spPr/>
      </p:pic>
      <p:pic>
        <p:nvPicPr>
          <p:cNvPr id="45" name="Picture Placeholder 44" descr="A person in a suit and tie smiling&#10;&#10;Description automatically generated">
            <a:extLst>
              <a:ext uri="{FF2B5EF4-FFF2-40B4-BE49-F238E27FC236}">
                <a16:creationId xmlns:a16="http://schemas.microsoft.com/office/drawing/2014/main" id="{1DE65DF6-58C6-7461-6084-AA9B769BF4D6}"/>
              </a:ext>
            </a:extLst>
          </p:cNvPr>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0081" b="10081"/>
          <a:stretch>
            <a:fillRect/>
          </a:stretch>
        </p:blipFill>
        <p:spPr/>
      </p:pic>
      <p:sp>
        <p:nvSpPr>
          <p:cNvPr id="14" name="Text Placeholder 13">
            <a:extLst>
              <a:ext uri="{FF2B5EF4-FFF2-40B4-BE49-F238E27FC236}">
                <a16:creationId xmlns:a16="http://schemas.microsoft.com/office/drawing/2014/main" id="{C4CB6987-FFC8-A2F2-1B4D-1F745621D573}"/>
              </a:ext>
            </a:extLst>
          </p:cNvPr>
          <p:cNvSpPr>
            <a:spLocks noGrp="1"/>
          </p:cNvSpPr>
          <p:nvPr>
            <p:ph type="body" sz="quarter" idx="23"/>
          </p:nvPr>
        </p:nvSpPr>
        <p:spPr/>
        <p:txBody>
          <a:bodyPr/>
          <a:lstStyle/>
          <a:p>
            <a:r>
              <a:rPr lang="en-US" dirty="0"/>
              <a:t>Jo Auch</a:t>
            </a:r>
          </a:p>
          <a:p>
            <a:r>
              <a:rPr lang="en-US" dirty="0"/>
              <a:t>Pierre, SD</a:t>
            </a:r>
          </a:p>
          <a:p>
            <a:r>
              <a:rPr lang="en-US" dirty="0"/>
              <a:t>Chair - 2024</a:t>
            </a:r>
          </a:p>
        </p:txBody>
      </p:sp>
      <p:sp>
        <p:nvSpPr>
          <p:cNvPr id="15" name="Text Placeholder 14">
            <a:extLst>
              <a:ext uri="{FF2B5EF4-FFF2-40B4-BE49-F238E27FC236}">
                <a16:creationId xmlns:a16="http://schemas.microsoft.com/office/drawing/2014/main" id="{233A5287-2E95-7E25-7A2B-2C6C67F85335}"/>
              </a:ext>
            </a:extLst>
          </p:cNvPr>
          <p:cNvSpPr>
            <a:spLocks noGrp="1"/>
          </p:cNvSpPr>
          <p:nvPr>
            <p:ph type="body" sz="quarter" idx="24"/>
          </p:nvPr>
        </p:nvSpPr>
        <p:spPr/>
        <p:txBody>
          <a:bodyPr/>
          <a:lstStyle/>
          <a:p>
            <a:r>
              <a:rPr lang="en-US" dirty="0"/>
              <a:t>Paula Kirkland</a:t>
            </a:r>
          </a:p>
          <a:p>
            <a:r>
              <a:rPr lang="en-US" dirty="0"/>
              <a:t>Roebuck, SC</a:t>
            </a:r>
          </a:p>
          <a:p>
            <a:r>
              <a:rPr lang="en-US" dirty="0"/>
              <a:t>Coaches – 2024	</a:t>
            </a:r>
          </a:p>
        </p:txBody>
      </p:sp>
      <p:sp>
        <p:nvSpPr>
          <p:cNvPr id="16" name="Text Placeholder 15">
            <a:extLst>
              <a:ext uri="{FF2B5EF4-FFF2-40B4-BE49-F238E27FC236}">
                <a16:creationId xmlns:a16="http://schemas.microsoft.com/office/drawing/2014/main" id="{3E022D66-9580-26E7-C599-8D5868D34DE8}"/>
              </a:ext>
            </a:extLst>
          </p:cNvPr>
          <p:cNvSpPr>
            <a:spLocks noGrp="1"/>
          </p:cNvSpPr>
          <p:nvPr>
            <p:ph type="body" sz="quarter" idx="25"/>
          </p:nvPr>
        </p:nvSpPr>
        <p:spPr/>
        <p:txBody>
          <a:bodyPr/>
          <a:lstStyle/>
          <a:p>
            <a:r>
              <a:rPr lang="en-US" dirty="0"/>
              <a:t>Nora Carter</a:t>
            </a:r>
          </a:p>
          <a:p>
            <a:r>
              <a:rPr lang="en-US" dirty="0"/>
              <a:t>Albuquerque, NM</a:t>
            </a:r>
          </a:p>
          <a:p>
            <a:r>
              <a:rPr lang="en-US" dirty="0"/>
              <a:t>Officials - 2026</a:t>
            </a:r>
          </a:p>
        </p:txBody>
      </p:sp>
      <p:sp>
        <p:nvSpPr>
          <p:cNvPr id="17" name="Text Placeholder 16">
            <a:extLst>
              <a:ext uri="{FF2B5EF4-FFF2-40B4-BE49-F238E27FC236}">
                <a16:creationId xmlns:a16="http://schemas.microsoft.com/office/drawing/2014/main" id="{D651A0A3-6B35-085E-AA3F-80CE7D389E7D}"/>
              </a:ext>
            </a:extLst>
          </p:cNvPr>
          <p:cNvSpPr>
            <a:spLocks noGrp="1"/>
          </p:cNvSpPr>
          <p:nvPr>
            <p:ph type="body" sz="quarter" idx="26"/>
          </p:nvPr>
        </p:nvSpPr>
        <p:spPr/>
        <p:txBody>
          <a:bodyPr/>
          <a:lstStyle/>
          <a:p>
            <a:r>
              <a:rPr lang="en-US" dirty="0" err="1"/>
              <a:t>Derryk</a:t>
            </a:r>
            <a:r>
              <a:rPr lang="en-US" dirty="0"/>
              <a:t> Sellers</a:t>
            </a:r>
          </a:p>
          <a:p>
            <a:r>
              <a:rPr lang="en-US" dirty="0"/>
              <a:t>Robbinsville, NJ</a:t>
            </a:r>
          </a:p>
          <a:p>
            <a:r>
              <a:rPr lang="en-US" dirty="0"/>
              <a:t>Section 1 - 2026</a:t>
            </a:r>
          </a:p>
        </p:txBody>
      </p:sp>
      <p:pic>
        <p:nvPicPr>
          <p:cNvPr id="47" name="Picture Placeholder 46" descr="A person smiling at camera&#10;&#10;Description automatically generated">
            <a:extLst>
              <a:ext uri="{FF2B5EF4-FFF2-40B4-BE49-F238E27FC236}">
                <a16:creationId xmlns:a16="http://schemas.microsoft.com/office/drawing/2014/main" id="{5595CAF6-AAE6-0402-4483-3C66036C61EE}"/>
              </a:ext>
            </a:extLst>
          </p:cNvPr>
          <p:cNvPicPr>
            <a:picLocks noGrp="1" noChangeAspect="1"/>
          </p:cNvPicPr>
          <p:nvPr>
            <p:ph type="pic" sz="quarter" idx="29"/>
          </p:nvPr>
        </p:nvPicPr>
        <p:blipFill>
          <a:blip r:embed="rId7" cstate="print">
            <a:extLst>
              <a:ext uri="{28A0092B-C50C-407E-A947-70E740481C1C}">
                <a14:useLocalDpi xmlns:a14="http://schemas.microsoft.com/office/drawing/2010/main" val="0"/>
              </a:ext>
            </a:extLst>
          </a:blip>
          <a:srcRect t="6386" b="6386"/>
          <a:stretch>
            <a:fillRect/>
          </a:stretch>
        </p:blipFill>
        <p:spPr/>
      </p:pic>
      <p:pic>
        <p:nvPicPr>
          <p:cNvPr id="49" name="Picture Placeholder 48" descr="A close-up of a person smiling&#10;&#10;Description automatically generated">
            <a:extLst>
              <a:ext uri="{FF2B5EF4-FFF2-40B4-BE49-F238E27FC236}">
                <a16:creationId xmlns:a16="http://schemas.microsoft.com/office/drawing/2014/main" id="{BF403A51-5EE3-DCF7-033C-0F6B3046B380}"/>
              </a:ext>
            </a:extLst>
          </p:cNvPr>
          <p:cNvPicPr>
            <a:picLocks noGrp="1" noChangeAspect="1"/>
          </p:cNvPicPr>
          <p:nvPr>
            <p:ph type="pic" sz="quarter" idx="30"/>
          </p:nvPr>
        </p:nvPicPr>
        <p:blipFill>
          <a:blip r:embed="rId8" cstate="print">
            <a:extLst>
              <a:ext uri="{28A0092B-C50C-407E-A947-70E740481C1C}">
                <a14:useLocalDpi xmlns:a14="http://schemas.microsoft.com/office/drawing/2010/main" val="0"/>
              </a:ext>
            </a:extLst>
          </a:blip>
          <a:srcRect t="2664" b="2664"/>
          <a:stretch>
            <a:fillRect/>
          </a:stretch>
        </p:blipFill>
        <p:spPr/>
      </p:pic>
      <p:pic>
        <p:nvPicPr>
          <p:cNvPr id="51" name="Picture Placeholder 50" descr="A person smiling for a picture&#10;&#10;Description automatically generated">
            <a:extLst>
              <a:ext uri="{FF2B5EF4-FFF2-40B4-BE49-F238E27FC236}">
                <a16:creationId xmlns:a16="http://schemas.microsoft.com/office/drawing/2014/main" id="{D823A7B8-9B4B-1B57-5EB7-888F2A656B1D}"/>
              </a:ext>
            </a:extLst>
          </p:cNvPr>
          <p:cNvPicPr>
            <a:picLocks noGrp="1" noChangeAspect="1"/>
          </p:cNvPicPr>
          <p:nvPr>
            <p:ph type="pic" sz="quarter" idx="31"/>
          </p:nvPr>
        </p:nvPicPr>
        <p:blipFill>
          <a:blip r:embed="rId9" cstate="print">
            <a:extLst>
              <a:ext uri="{28A0092B-C50C-407E-A947-70E740481C1C}">
                <a14:useLocalDpi xmlns:a14="http://schemas.microsoft.com/office/drawing/2010/main" val="0"/>
              </a:ext>
            </a:extLst>
          </a:blip>
          <a:srcRect t="7921" b="7921"/>
          <a:stretch>
            <a:fillRect/>
          </a:stretch>
        </p:blipFill>
        <p:spPr/>
      </p:pic>
      <p:pic>
        <p:nvPicPr>
          <p:cNvPr id="53" name="Picture Placeholder 52" descr="A person wearing glasses and a polo shirt&#10;&#10;Description automatically generated">
            <a:extLst>
              <a:ext uri="{FF2B5EF4-FFF2-40B4-BE49-F238E27FC236}">
                <a16:creationId xmlns:a16="http://schemas.microsoft.com/office/drawing/2014/main" id="{F317CD43-F942-6378-BDF5-8499E3E919E5}"/>
              </a:ext>
            </a:extLst>
          </p:cNvPr>
          <p:cNvPicPr>
            <a:picLocks noGrp="1" noChangeAspect="1"/>
          </p:cNvPicPr>
          <p:nvPr>
            <p:ph type="pic" sz="quarter" idx="32"/>
          </p:nvPr>
        </p:nvPicPr>
        <p:blipFill>
          <a:blip r:embed="rId10" cstate="print">
            <a:extLst>
              <a:ext uri="{28A0092B-C50C-407E-A947-70E740481C1C}">
                <a14:useLocalDpi xmlns:a14="http://schemas.microsoft.com/office/drawing/2010/main" val="0"/>
              </a:ext>
            </a:extLst>
          </a:blip>
          <a:srcRect t="5995" b="5995"/>
          <a:stretch>
            <a:fillRect/>
          </a:stretch>
        </p:blipFill>
        <p:spPr/>
      </p:pic>
      <p:pic>
        <p:nvPicPr>
          <p:cNvPr id="55" name="Picture Placeholder 54" descr="A person in a red shirt&#10;&#10;Description automatically generated">
            <a:extLst>
              <a:ext uri="{FF2B5EF4-FFF2-40B4-BE49-F238E27FC236}">
                <a16:creationId xmlns:a16="http://schemas.microsoft.com/office/drawing/2014/main" id="{C433154B-2FBD-74F9-994B-BBAD8863ECCE}"/>
              </a:ext>
            </a:extLst>
          </p:cNvPr>
          <p:cNvPicPr>
            <a:picLocks noGrp="1" noChangeAspect="1"/>
          </p:cNvPicPr>
          <p:nvPr>
            <p:ph type="pic" sz="quarter" idx="33"/>
          </p:nvPr>
        </p:nvPicPr>
        <p:blipFill>
          <a:blip r:embed="rId11" cstate="print">
            <a:extLst>
              <a:ext uri="{28A0092B-C50C-407E-A947-70E740481C1C}">
                <a14:useLocalDpi xmlns:a14="http://schemas.microsoft.com/office/drawing/2010/main" val="0"/>
              </a:ext>
            </a:extLst>
          </a:blip>
          <a:srcRect l="5929" r="5929"/>
          <a:stretch>
            <a:fillRect/>
          </a:stretch>
        </p:blipFill>
        <p:spPr>
          <a:xfrm rot="5400000">
            <a:off x="6518275" y="4359275"/>
            <a:ext cx="1235075" cy="1050925"/>
          </a:xfrm>
        </p:spPr>
      </p:pic>
      <p:pic>
        <p:nvPicPr>
          <p:cNvPr id="57" name="Picture Placeholder 56" descr="A person in a black suit&#10;&#10;Description automatically generated">
            <a:extLst>
              <a:ext uri="{FF2B5EF4-FFF2-40B4-BE49-F238E27FC236}">
                <a16:creationId xmlns:a16="http://schemas.microsoft.com/office/drawing/2014/main" id="{E079B5D9-404C-66BE-AF64-02525C2FD27A}"/>
              </a:ext>
            </a:extLst>
          </p:cNvPr>
          <p:cNvPicPr>
            <a:picLocks noGrp="1" noChangeAspect="1"/>
          </p:cNvPicPr>
          <p:nvPr>
            <p:ph type="pic" sz="quarter" idx="34"/>
          </p:nvPr>
        </p:nvPicPr>
        <p:blipFill>
          <a:blip r:embed="rId12" cstate="print">
            <a:extLst>
              <a:ext uri="{28A0092B-C50C-407E-A947-70E740481C1C}">
                <a14:useLocalDpi xmlns:a14="http://schemas.microsoft.com/office/drawing/2010/main" val="0"/>
              </a:ext>
            </a:extLst>
          </a:blip>
          <a:srcRect t="11081" b="11081"/>
          <a:stretch>
            <a:fillRect/>
          </a:stretch>
        </p:blipFill>
        <p:spPr/>
      </p:pic>
      <p:pic>
        <p:nvPicPr>
          <p:cNvPr id="59" name="Picture Placeholder 58" descr="A person with blonde hair and green shirt&#10;&#10;Description automatically generated">
            <a:extLst>
              <a:ext uri="{FF2B5EF4-FFF2-40B4-BE49-F238E27FC236}">
                <a16:creationId xmlns:a16="http://schemas.microsoft.com/office/drawing/2014/main" id="{46B702A6-561C-4886-711A-876DFCD691EA}"/>
              </a:ext>
            </a:extLst>
          </p:cNvPr>
          <p:cNvPicPr>
            <a:picLocks noGrp="1" noChangeAspect="1"/>
          </p:cNvPicPr>
          <p:nvPr>
            <p:ph type="pic" sz="quarter" idx="35"/>
          </p:nvPr>
        </p:nvPicPr>
        <p:blipFill>
          <a:blip r:embed="rId13" cstate="print">
            <a:extLst>
              <a:ext uri="{28A0092B-C50C-407E-A947-70E740481C1C}">
                <a14:useLocalDpi xmlns:a14="http://schemas.microsoft.com/office/drawing/2010/main" val="0"/>
              </a:ext>
            </a:extLst>
          </a:blip>
          <a:srcRect t="10885" b="10885"/>
          <a:stretch>
            <a:fillRect/>
          </a:stretch>
        </p:blipFill>
        <p:spPr/>
      </p:pic>
      <p:pic>
        <p:nvPicPr>
          <p:cNvPr id="61" name="Picture Placeholder 60" descr="A person smiling at the camera&#10;&#10;Description automatically generated">
            <a:extLst>
              <a:ext uri="{FF2B5EF4-FFF2-40B4-BE49-F238E27FC236}">
                <a16:creationId xmlns:a16="http://schemas.microsoft.com/office/drawing/2014/main" id="{E02B06E5-1145-BE79-A686-AA6F0339F86D}"/>
              </a:ext>
            </a:extLst>
          </p:cNvPr>
          <p:cNvPicPr>
            <a:picLocks noGrp="1" noChangeAspect="1"/>
          </p:cNvPicPr>
          <p:nvPr>
            <p:ph type="pic" sz="quarter" idx="36"/>
          </p:nvPr>
        </p:nvPicPr>
        <p:blipFill>
          <a:blip r:embed="rId14" cstate="print">
            <a:extLst>
              <a:ext uri="{28A0092B-C50C-407E-A947-70E740481C1C}">
                <a14:useLocalDpi xmlns:a14="http://schemas.microsoft.com/office/drawing/2010/main" val="0"/>
              </a:ext>
            </a:extLst>
          </a:blip>
          <a:srcRect l="3696" r="3696"/>
          <a:stretch>
            <a:fillRect/>
          </a:stretch>
        </p:blipFill>
        <p:spPr/>
      </p:pic>
      <p:sp>
        <p:nvSpPr>
          <p:cNvPr id="28" name="Text Placeholder 27">
            <a:extLst>
              <a:ext uri="{FF2B5EF4-FFF2-40B4-BE49-F238E27FC236}">
                <a16:creationId xmlns:a16="http://schemas.microsoft.com/office/drawing/2014/main" id="{4A0D1046-7087-A80D-BDF2-5BB181B698EE}"/>
              </a:ext>
            </a:extLst>
          </p:cNvPr>
          <p:cNvSpPr>
            <a:spLocks noGrp="1"/>
          </p:cNvSpPr>
          <p:nvPr>
            <p:ph type="body" sz="quarter" idx="37"/>
          </p:nvPr>
        </p:nvSpPr>
        <p:spPr/>
        <p:txBody>
          <a:bodyPr/>
          <a:lstStyle/>
          <a:p>
            <a:r>
              <a:rPr lang="en-US" dirty="0"/>
              <a:t>Emily Mason</a:t>
            </a:r>
          </a:p>
          <a:p>
            <a:r>
              <a:rPr lang="en-US" dirty="0"/>
              <a:t>Columbus, OH</a:t>
            </a:r>
          </a:p>
          <a:p>
            <a:r>
              <a:rPr lang="en-US" dirty="0"/>
              <a:t>Section 2 - 2026</a:t>
            </a:r>
          </a:p>
        </p:txBody>
      </p:sp>
      <p:sp>
        <p:nvSpPr>
          <p:cNvPr id="29" name="Text Placeholder 28">
            <a:extLst>
              <a:ext uri="{FF2B5EF4-FFF2-40B4-BE49-F238E27FC236}">
                <a16:creationId xmlns:a16="http://schemas.microsoft.com/office/drawing/2014/main" id="{E3D327E7-4A34-0598-00A1-28201993C4B9}"/>
              </a:ext>
            </a:extLst>
          </p:cNvPr>
          <p:cNvSpPr>
            <a:spLocks noGrp="1"/>
          </p:cNvSpPr>
          <p:nvPr>
            <p:ph type="body" sz="quarter" idx="38"/>
          </p:nvPr>
        </p:nvSpPr>
        <p:spPr/>
        <p:txBody>
          <a:bodyPr/>
          <a:lstStyle/>
          <a:p>
            <a:r>
              <a:rPr lang="en-US" dirty="0"/>
              <a:t>Rhonda Dreibelbis</a:t>
            </a:r>
          </a:p>
          <a:p>
            <a:r>
              <a:rPr lang="en-US" dirty="0"/>
              <a:t>Chapel Hill, NC</a:t>
            </a:r>
          </a:p>
          <a:p>
            <a:r>
              <a:rPr lang="en-US" dirty="0"/>
              <a:t>Section  3 - 2027</a:t>
            </a:r>
          </a:p>
        </p:txBody>
      </p:sp>
      <p:sp>
        <p:nvSpPr>
          <p:cNvPr id="30" name="Text Placeholder 29">
            <a:extLst>
              <a:ext uri="{FF2B5EF4-FFF2-40B4-BE49-F238E27FC236}">
                <a16:creationId xmlns:a16="http://schemas.microsoft.com/office/drawing/2014/main" id="{EA87A274-8FC9-AD9D-B5A9-CD069FCDE4EC}"/>
              </a:ext>
            </a:extLst>
          </p:cNvPr>
          <p:cNvSpPr>
            <a:spLocks noGrp="1"/>
          </p:cNvSpPr>
          <p:nvPr>
            <p:ph type="body" sz="quarter" idx="39"/>
          </p:nvPr>
        </p:nvSpPr>
        <p:spPr/>
        <p:txBody>
          <a:bodyPr/>
          <a:lstStyle/>
          <a:p>
            <a:r>
              <a:rPr lang="en-US" dirty="0"/>
              <a:t>Ben Van Wyk</a:t>
            </a:r>
          </a:p>
          <a:p>
            <a:r>
              <a:rPr lang="en-US" dirty="0"/>
              <a:t>West Des Moines, IA</a:t>
            </a:r>
          </a:p>
          <a:p>
            <a:r>
              <a:rPr lang="en-US" dirty="0"/>
              <a:t>Section  4 - 2024</a:t>
            </a:r>
          </a:p>
          <a:p>
            <a:endParaRPr lang="en-US" dirty="0"/>
          </a:p>
        </p:txBody>
      </p:sp>
      <p:sp>
        <p:nvSpPr>
          <p:cNvPr id="31" name="Text Placeholder 30">
            <a:extLst>
              <a:ext uri="{FF2B5EF4-FFF2-40B4-BE49-F238E27FC236}">
                <a16:creationId xmlns:a16="http://schemas.microsoft.com/office/drawing/2014/main" id="{2B318236-7E01-6A6E-C500-293C975C1242}"/>
              </a:ext>
            </a:extLst>
          </p:cNvPr>
          <p:cNvSpPr>
            <a:spLocks noGrp="1"/>
          </p:cNvSpPr>
          <p:nvPr>
            <p:ph type="body" sz="quarter" idx="40"/>
          </p:nvPr>
        </p:nvSpPr>
        <p:spPr/>
        <p:txBody>
          <a:bodyPr/>
          <a:lstStyle/>
          <a:p>
            <a:r>
              <a:rPr lang="en-US" dirty="0"/>
              <a:t>Kevin </a:t>
            </a:r>
            <a:r>
              <a:rPr lang="en-US" dirty="0" err="1"/>
              <a:t>Morast</a:t>
            </a:r>
            <a:endParaRPr lang="en-US" dirty="0"/>
          </a:p>
          <a:p>
            <a:r>
              <a:rPr lang="en-US" dirty="0"/>
              <a:t>Valley City, ND</a:t>
            </a:r>
          </a:p>
          <a:p>
            <a:r>
              <a:rPr lang="en-US" dirty="0"/>
              <a:t>Section 5 - 2024</a:t>
            </a:r>
          </a:p>
        </p:txBody>
      </p:sp>
      <p:sp>
        <p:nvSpPr>
          <p:cNvPr id="32" name="Text Placeholder 31">
            <a:extLst>
              <a:ext uri="{FF2B5EF4-FFF2-40B4-BE49-F238E27FC236}">
                <a16:creationId xmlns:a16="http://schemas.microsoft.com/office/drawing/2014/main" id="{6F9A4DA3-988B-52AA-E343-8B32D0215893}"/>
              </a:ext>
            </a:extLst>
          </p:cNvPr>
          <p:cNvSpPr>
            <a:spLocks noGrp="1"/>
          </p:cNvSpPr>
          <p:nvPr>
            <p:ph type="body" sz="quarter" idx="41"/>
          </p:nvPr>
        </p:nvSpPr>
        <p:spPr/>
        <p:txBody>
          <a:bodyPr/>
          <a:lstStyle/>
          <a:p>
            <a:r>
              <a:rPr lang="en-US" dirty="0"/>
              <a:t>Mike Espinosa</a:t>
            </a:r>
          </a:p>
          <a:p>
            <a:r>
              <a:rPr lang="en-US" dirty="0"/>
              <a:t>Blue Springs, MO</a:t>
            </a:r>
          </a:p>
          <a:p>
            <a:r>
              <a:rPr lang="en-US" dirty="0"/>
              <a:t>Section 5 - 2027</a:t>
            </a:r>
          </a:p>
        </p:txBody>
      </p:sp>
      <p:sp>
        <p:nvSpPr>
          <p:cNvPr id="33" name="Text Placeholder 32">
            <a:extLst>
              <a:ext uri="{FF2B5EF4-FFF2-40B4-BE49-F238E27FC236}">
                <a16:creationId xmlns:a16="http://schemas.microsoft.com/office/drawing/2014/main" id="{97D1D95E-1720-AD6D-9B27-5C5CAC81C2A7}"/>
              </a:ext>
            </a:extLst>
          </p:cNvPr>
          <p:cNvSpPr>
            <a:spLocks noGrp="1"/>
          </p:cNvSpPr>
          <p:nvPr>
            <p:ph type="body" sz="quarter" idx="42"/>
          </p:nvPr>
        </p:nvSpPr>
        <p:spPr/>
        <p:txBody>
          <a:bodyPr/>
          <a:lstStyle/>
          <a:p>
            <a:r>
              <a:rPr lang="en-US" dirty="0"/>
              <a:t>Bethany Brookens</a:t>
            </a:r>
          </a:p>
          <a:p>
            <a:r>
              <a:rPr lang="en-US" dirty="0"/>
              <a:t>Aurora, CO</a:t>
            </a:r>
          </a:p>
          <a:p>
            <a:r>
              <a:rPr lang="en-US" dirty="0"/>
              <a:t>Section 6 - 2027</a:t>
            </a:r>
          </a:p>
        </p:txBody>
      </p:sp>
      <p:sp>
        <p:nvSpPr>
          <p:cNvPr id="34" name="Text Placeholder 33">
            <a:extLst>
              <a:ext uri="{FF2B5EF4-FFF2-40B4-BE49-F238E27FC236}">
                <a16:creationId xmlns:a16="http://schemas.microsoft.com/office/drawing/2014/main" id="{581F85C5-CF31-E1A3-B115-B3514A39CA45}"/>
              </a:ext>
            </a:extLst>
          </p:cNvPr>
          <p:cNvSpPr>
            <a:spLocks noGrp="1"/>
          </p:cNvSpPr>
          <p:nvPr>
            <p:ph type="body" sz="quarter" idx="43"/>
          </p:nvPr>
        </p:nvSpPr>
        <p:spPr/>
        <p:txBody>
          <a:bodyPr/>
          <a:lstStyle/>
          <a:p>
            <a:r>
              <a:rPr lang="en-US" dirty="0"/>
              <a:t>Jan Whittaker</a:t>
            </a:r>
          </a:p>
          <a:p>
            <a:r>
              <a:rPr lang="en-US" dirty="0"/>
              <a:t>Midvale, UT</a:t>
            </a:r>
          </a:p>
          <a:p>
            <a:r>
              <a:rPr lang="en-US" dirty="0"/>
              <a:t>Section 7 - 2026</a:t>
            </a:r>
          </a:p>
        </p:txBody>
      </p:sp>
      <p:sp>
        <p:nvSpPr>
          <p:cNvPr id="35" name="Text Placeholder 34">
            <a:extLst>
              <a:ext uri="{FF2B5EF4-FFF2-40B4-BE49-F238E27FC236}">
                <a16:creationId xmlns:a16="http://schemas.microsoft.com/office/drawing/2014/main" id="{0A20772B-FD44-AC4D-F278-02B326FCCAC0}"/>
              </a:ext>
            </a:extLst>
          </p:cNvPr>
          <p:cNvSpPr>
            <a:spLocks noGrp="1"/>
          </p:cNvSpPr>
          <p:nvPr>
            <p:ph type="body" sz="quarter" idx="44"/>
          </p:nvPr>
        </p:nvSpPr>
        <p:spPr/>
        <p:txBody>
          <a:bodyPr/>
          <a:lstStyle/>
          <a:p>
            <a:r>
              <a:rPr lang="en-US" dirty="0"/>
              <a:t>Sandi Wagner</a:t>
            </a:r>
          </a:p>
          <a:p>
            <a:r>
              <a:rPr lang="en-US" dirty="0"/>
              <a:t>Anchorage, AK</a:t>
            </a:r>
          </a:p>
          <a:p>
            <a:r>
              <a:rPr lang="en-US" dirty="0"/>
              <a:t>Section 8 - 2025</a:t>
            </a:r>
          </a:p>
        </p:txBody>
      </p:sp>
    </p:spTree>
    <p:extLst>
      <p:ext uri="{BB962C8B-B14F-4D97-AF65-F5344CB8AC3E}">
        <p14:creationId xmlns:p14="http://schemas.microsoft.com/office/powerpoint/2010/main" val="312363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A5DA-D1DA-47BC-9DD3-2BA04DBAEAC1}"/>
              </a:ext>
            </a:extLst>
          </p:cNvPr>
          <p:cNvSpPr>
            <a:spLocks noGrp="1"/>
          </p:cNvSpPr>
          <p:nvPr>
            <p:ph type="title"/>
          </p:nvPr>
        </p:nvSpPr>
        <p:spPr/>
        <p:txBody>
          <a:bodyPr/>
          <a:lstStyle/>
          <a:p>
            <a:pPr>
              <a:defRPr/>
            </a:pPr>
            <a:r>
              <a:rPr lang="en-US" dirty="0"/>
              <a:t>NFHS Publications</a:t>
            </a:r>
          </a:p>
        </p:txBody>
      </p:sp>
      <p:sp>
        <p:nvSpPr>
          <p:cNvPr id="23555" name="Content Placeholder 2">
            <a:extLst>
              <a:ext uri="{FF2B5EF4-FFF2-40B4-BE49-F238E27FC236}">
                <a16:creationId xmlns:a16="http://schemas.microsoft.com/office/drawing/2014/main" id="{0BC0B5F8-3802-401C-9EF9-8FC20224E2CD}"/>
              </a:ext>
            </a:extLst>
          </p:cNvPr>
          <p:cNvSpPr>
            <a:spLocks noGrp="1" noChangeArrowheads="1"/>
          </p:cNvSpPr>
          <p:nvPr>
            <p:ph idx="1"/>
          </p:nvPr>
        </p:nvSpPr>
        <p:spPr/>
        <p:txBody>
          <a:bodyPr/>
          <a:lstStyle/>
          <a:p>
            <a:r>
              <a:rPr lang="en-US" altLang="en-US" dirty="0"/>
              <a:t>The NFHS writes playing rules for 17 sports </a:t>
            </a:r>
            <a:br>
              <a:rPr lang="en-US" altLang="en-US" dirty="0"/>
            </a:br>
            <a:r>
              <a:rPr lang="en-US" altLang="en-US" dirty="0"/>
              <a:t>for boys and girls at the high school level.</a:t>
            </a:r>
          </a:p>
          <a:p>
            <a:pPr lvl="1"/>
            <a:r>
              <a:rPr lang="en-US" altLang="en-US" dirty="0"/>
              <a:t>Publishes 4 million pieces of materials annually.</a:t>
            </a:r>
          </a:p>
        </p:txBody>
      </p:sp>
      <p:sp>
        <p:nvSpPr>
          <p:cNvPr id="4" name="Footer Placeholder 3">
            <a:extLst>
              <a:ext uri="{FF2B5EF4-FFF2-40B4-BE49-F238E27FC236}">
                <a16:creationId xmlns:a16="http://schemas.microsoft.com/office/drawing/2014/main" id="{2DA4B781-7AA1-4D12-BD6C-554873061913}"/>
              </a:ext>
            </a:extLst>
          </p:cNvPr>
          <p:cNvSpPr>
            <a:spLocks noGrp="1"/>
          </p:cNvSpPr>
          <p:nvPr>
            <p:ph type="ftr" sz="quarter" idx="11"/>
          </p:nvPr>
        </p:nvSpPr>
        <p:spPr/>
        <p:txBody>
          <a:bodyPr/>
          <a:lstStyle/>
          <a:p>
            <a:pPr>
              <a:defRPr/>
            </a:pPr>
            <a:r>
              <a:rPr lang="en-US"/>
              <a:t>www.nfhs.org</a:t>
            </a:r>
          </a:p>
        </p:txBody>
      </p:sp>
      <p:pic>
        <p:nvPicPr>
          <p:cNvPr id="6" name="Picture 5" descr="A cover of a book with women playing field hockey&#10;&#10;Description automatically generated">
            <a:extLst>
              <a:ext uri="{FF2B5EF4-FFF2-40B4-BE49-F238E27FC236}">
                <a16:creationId xmlns:a16="http://schemas.microsoft.com/office/drawing/2014/main" id="{EE5297F5-7551-F22D-FD5B-B194B9AC9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1324" y="3394148"/>
            <a:ext cx="1058753" cy="1426464"/>
          </a:xfrm>
          <a:prstGeom prst="rect">
            <a:avLst/>
          </a:prstGeom>
        </p:spPr>
      </p:pic>
      <p:pic>
        <p:nvPicPr>
          <p:cNvPr id="23" name="Picture 22" descr="A football player in a helmet&#10;&#10;Description automatically generated">
            <a:extLst>
              <a:ext uri="{FF2B5EF4-FFF2-40B4-BE49-F238E27FC236}">
                <a16:creationId xmlns:a16="http://schemas.microsoft.com/office/drawing/2014/main" id="{E94901B6-F163-D80E-4400-642A96867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7752" y="3391209"/>
            <a:ext cx="1050828" cy="1426464"/>
          </a:xfrm>
          <a:prstGeom prst="rect">
            <a:avLst/>
          </a:prstGeom>
        </p:spPr>
      </p:pic>
      <p:pic>
        <p:nvPicPr>
          <p:cNvPr id="24" name="Picture 23" descr="A basketball player in a white uniform&#10;&#10;Description automatically generated">
            <a:extLst>
              <a:ext uri="{FF2B5EF4-FFF2-40B4-BE49-F238E27FC236}">
                <a16:creationId xmlns:a16="http://schemas.microsoft.com/office/drawing/2014/main" id="{11452FBC-2988-FD7C-55F6-9488826D67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4727" y="3382209"/>
            <a:ext cx="1053998" cy="1426464"/>
          </a:xfrm>
          <a:prstGeom prst="rect">
            <a:avLst/>
          </a:prstGeom>
        </p:spPr>
      </p:pic>
      <p:pic>
        <p:nvPicPr>
          <p:cNvPr id="25" name="Picture 24" descr="A hockey player on ice&#10;&#10;Description automatically generated">
            <a:extLst>
              <a:ext uri="{FF2B5EF4-FFF2-40B4-BE49-F238E27FC236}">
                <a16:creationId xmlns:a16="http://schemas.microsoft.com/office/drawing/2014/main" id="{D8863AF8-8463-8B55-CC9C-DFA6520DCF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3230" y="3391209"/>
            <a:ext cx="1058753" cy="1426464"/>
          </a:xfrm>
          <a:prstGeom prst="rect">
            <a:avLst/>
          </a:prstGeom>
        </p:spPr>
      </p:pic>
      <p:pic>
        <p:nvPicPr>
          <p:cNvPr id="26" name="Picture 25" descr="A cover of a book with a person in a white shirt&#10;&#10;Description automatically generated">
            <a:extLst>
              <a:ext uri="{FF2B5EF4-FFF2-40B4-BE49-F238E27FC236}">
                <a16:creationId xmlns:a16="http://schemas.microsoft.com/office/drawing/2014/main" id="{15CF499F-3B4C-D95F-2B73-4126DBD731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7078" y="3382209"/>
            <a:ext cx="1052413" cy="1426464"/>
          </a:xfrm>
          <a:prstGeom prst="rect">
            <a:avLst/>
          </a:prstGeom>
        </p:spPr>
      </p:pic>
      <p:pic>
        <p:nvPicPr>
          <p:cNvPr id="27" name="Picture 26" descr="A cheerleaders on a blue cover&#10;&#10;Description automatically generated">
            <a:extLst>
              <a:ext uri="{FF2B5EF4-FFF2-40B4-BE49-F238E27FC236}">
                <a16:creationId xmlns:a16="http://schemas.microsoft.com/office/drawing/2014/main" id="{717263E0-2052-23C3-64D1-C8DC980F92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0893" y="3382209"/>
            <a:ext cx="1055583" cy="1426464"/>
          </a:xfrm>
          <a:prstGeom prst="rect">
            <a:avLst/>
          </a:prstGeom>
        </p:spPr>
      </p:pic>
      <p:pic>
        <p:nvPicPr>
          <p:cNvPr id="28" name="Picture 27" descr="A cover of a book with a couple of women in swim suits&#10;&#10;Description automatically generated">
            <a:extLst>
              <a:ext uri="{FF2B5EF4-FFF2-40B4-BE49-F238E27FC236}">
                <a16:creationId xmlns:a16="http://schemas.microsoft.com/office/drawing/2014/main" id="{13636018-33AD-3DBF-5A7F-FAEBC9250F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8401" y="3391209"/>
            <a:ext cx="1053998" cy="1426464"/>
          </a:xfrm>
          <a:prstGeom prst="rect">
            <a:avLst/>
          </a:prstGeom>
        </p:spPr>
      </p:pic>
      <p:pic>
        <p:nvPicPr>
          <p:cNvPr id="29" name="Picture 28">
            <a:extLst>
              <a:ext uri="{FF2B5EF4-FFF2-40B4-BE49-F238E27FC236}">
                <a16:creationId xmlns:a16="http://schemas.microsoft.com/office/drawing/2014/main" id="{736F5DAE-0417-49D9-BA69-9CD76FA9DA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2799" y="4901311"/>
            <a:ext cx="1055583" cy="1426464"/>
          </a:xfrm>
          <a:prstGeom prst="rect">
            <a:avLst/>
          </a:prstGeom>
        </p:spPr>
      </p:pic>
      <p:pic>
        <p:nvPicPr>
          <p:cNvPr id="30" name="Picture 29" descr="A cover of a book with a couple of men wrestling&#10;&#10;Description automatically generated">
            <a:extLst>
              <a:ext uri="{FF2B5EF4-FFF2-40B4-BE49-F238E27FC236}">
                <a16:creationId xmlns:a16="http://schemas.microsoft.com/office/drawing/2014/main" id="{4B42C5DC-7DA2-BE4F-D5CC-31DC608453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17752" y="4901311"/>
            <a:ext cx="1055583" cy="1426464"/>
          </a:xfrm>
          <a:prstGeom prst="rect">
            <a:avLst/>
          </a:prstGeom>
        </p:spPr>
      </p:pic>
      <p:pic>
        <p:nvPicPr>
          <p:cNvPr id="31" name="Picture 30">
            <a:extLst>
              <a:ext uri="{FF2B5EF4-FFF2-40B4-BE49-F238E27FC236}">
                <a16:creationId xmlns:a16="http://schemas.microsoft.com/office/drawing/2014/main" id="{A668DC63-EC58-CB20-4F88-447B7DF02A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52853" y="4901311"/>
            <a:ext cx="1003280" cy="1426464"/>
          </a:xfrm>
          <a:prstGeom prst="rect">
            <a:avLst/>
          </a:prstGeom>
        </p:spPr>
      </p:pic>
      <p:pic>
        <p:nvPicPr>
          <p:cNvPr id="32" name="Picture 31">
            <a:extLst>
              <a:ext uri="{FF2B5EF4-FFF2-40B4-BE49-F238E27FC236}">
                <a16:creationId xmlns:a16="http://schemas.microsoft.com/office/drawing/2014/main" id="{1DBF2B6C-7C97-4F2F-D179-0EBED8969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5909" y="3391209"/>
            <a:ext cx="1055583" cy="1426464"/>
          </a:xfrm>
          <a:prstGeom prst="rect">
            <a:avLst/>
          </a:prstGeom>
        </p:spPr>
      </p:pic>
      <p:pic>
        <p:nvPicPr>
          <p:cNvPr id="33" name="Picture 32">
            <a:extLst>
              <a:ext uri="{FF2B5EF4-FFF2-40B4-BE49-F238E27FC236}">
                <a16:creationId xmlns:a16="http://schemas.microsoft.com/office/drawing/2014/main" id="{EE9E9154-9017-86B4-E2B4-34F0461B12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78620" y="4901311"/>
            <a:ext cx="1057168" cy="1426464"/>
          </a:xfrm>
          <a:prstGeom prst="rect">
            <a:avLst/>
          </a:prstGeom>
        </p:spPr>
      </p:pic>
      <p:pic>
        <p:nvPicPr>
          <p:cNvPr id="34" name="Picture 33" descr="A cover of a book with a couple of women playing lacrosse&#10;&#10;Description automatically generated">
            <a:extLst>
              <a:ext uri="{FF2B5EF4-FFF2-40B4-BE49-F238E27FC236}">
                <a16:creationId xmlns:a16="http://schemas.microsoft.com/office/drawing/2014/main" id="{12A007C9-AA58-5D9D-11FE-28C501D241F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83376" y="4901311"/>
            <a:ext cx="1055583" cy="1426464"/>
          </a:xfrm>
          <a:prstGeom prst="rect">
            <a:avLst/>
          </a:prstGeom>
        </p:spPr>
      </p:pic>
      <p:pic>
        <p:nvPicPr>
          <p:cNvPr id="35" name="Picture 34" descr="A cover of a book with a couple of women playing softball&#10;&#10;Description automatically generated">
            <a:extLst>
              <a:ext uri="{FF2B5EF4-FFF2-40B4-BE49-F238E27FC236}">
                <a16:creationId xmlns:a16="http://schemas.microsoft.com/office/drawing/2014/main" id="{E1929BB8-FADF-EAE0-42E8-9E26772C9CE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37338" y="4901311"/>
            <a:ext cx="1058753" cy="1426464"/>
          </a:xfrm>
          <a:prstGeom prst="rect">
            <a:avLst/>
          </a:prstGeom>
        </p:spPr>
      </p:pic>
      <p:pic>
        <p:nvPicPr>
          <p:cNvPr id="36" name="Picture 35" descr="A person holding a pole&#10;&#10;Description automatically generated">
            <a:extLst>
              <a:ext uri="{FF2B5EF4-FFF2-40B4-BE49-F238E27FC236}">
                <a16:creationId xmlns:a16="http://schemas.microsoft.com/office/drawing/2014/main" id="{DB7DEC6F-4D62-5686-B508-9E524565894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04667" y="4901311"/>
            <a:ext cx="1055583" cy="1426464"/>
          </a:xfrm>
          <a:prstGeom prst="rect">
            <a:avLst/>
          </a:prstGeom>
        </p:spPr>
      </p:pic>
      <p:pic>
        <p:nvPicPr>
          <p:cNvPr id="39" name="Picture 38" descr="A magazine cover with a person raising his hand&#10;&#10;Description automatically generated">
            <a:extLst>
              <a:ext uri="{FF2B5EF4-FFF2-40B4-BE49-F238E27FC236}">
                <a16:creationId xmlns:a16="http://schemas.microsoft.com/office/drawing/2014/main" id="{29DAEF66-0816-E4F8-CBA8-40EB7D327DC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072515">
            <a:off x="9359075" y="1439185"/>
            <a:ext cx="1299180" cy="1645920"/>
          </a:xfrm>
          <a:prstGeom prst="rect">
            <a:avLst/>
          </a:prstGeom>
        </p:spPr>
      </p:pic>
      <p:pic>
        <p:nvPicPr>
          <p:cNvPr id="37" name="Picture 36" descr="A magazine cover with black squares&#10;&#10;Description automatically generated">
            <a:extLst>
              <a:ext uri="{FF2B5EF4-FFF2-40B4-BE49-F238E27FC236}">
                <a16:creationId xmlns:a16="http://schemas.microsoft.com/office/drawing/2014/main" id="{FD310C36-018D-66B7-5324-EBCA2F60750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68476" y="1004229"/>
            <a:ext cx="1299180" cy="1645920"/>
          </a:xfrm>
          <a:prstGeom prst="rect">
            <a:avLst/>
          </a:prstGeom>
        </p:spPr>
      </p:pic>
      <p:pic>
        <p:nvPicPr>
          <p:cNvPr id="7" name="Picture 6" descr="A cover of a book with a couple of men playing lacrosse&#10;&#10;Description automatically generated">
            <a:extLst>
              <a:ext uri="{FF2B5EF4-FFF2-40B4-BE49-F238E27FC236}">
                <a16:creationId xmlns:a16="http://schemas.microsoft.com/office/drawing/2014/main" id="{E437F67C-7670-8135-AA71-7379C2EC570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628391" y="4901311"/>
            <a:ext cx="1058753" cy="14264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E2E2-A205-CA77-4D16-57921E881438}"/>
              </a:ext>
            </a:extLst>
          </p:cNvPr>
          <p:cNvSpPr>
            <a:spLocks noGrp="1"/>
          </p:cNvSpPr>
          <p:nvPr>
            <p:ph type="title"/>
          </p:nvPr>
        </p:nvSpPr>
        <p:spPr/>
        <p:txBody>
          <a:bodyPr/>
          <a:lstStyle/>
          <a:p>
            <a:r>
              <a:rPr lang="en-US" dirty="0"/>
              <a:t>NFHS </a:t>
            </a:r>
            <a:r>
              <a:rPr lang="en-US" cap="none" dirty="0" err="1"/>
              <a:t>AllAccess</a:t>
            </a:r>
            <a:r>
              <a:rPr lang="en-US" dirty="0"/>
              <a:t> – Website</a:t>
            </a:r>
          </a:p>
        </p:txBody>
      </p:sp>
      <p:sp>
        <p:nvSpPr>
          <p:cNvPr id="3" name="Content Placeholder 2">
            <a:extLst>
              <a:ext uri="{FF2B5EF4-FFF2-40B4-BE49-F238E27FC236}">
                <a16:creationId xmlns:a16="http://schemas.microsoft.com/office/drawing/2014/main" id="{59687457-F21C-DCE4-195D-918145CF1333}"/>
              </a:ext>
            </a:extLst>
          </p:cNvPr>
          <p:cNvSpPr>
            <a:spLocks noGrp="1"/>
          </p:cNvSpPr>
          <p:nvPr>
            <p:ph idx="1"/>
          </p:nvPr>
        </p:nvSpPr>
        <p:spPr>
          <a:xfrm>
            <a:off x="6000750" y="1989138"/>
            <a:ext cx="5967412" cy="4338637"/>
          </a:xfrm>
        </p:spPr>
        <p:txBody>
          <a:bodyPr/>
          <a:lstStyle/>
          <a:p>
            <a:r>
              <a:rPr lang="en-US" b="1" dirty="0" err="1"/>
              <a:t>AllAccess</a:t>
            </a:r>
            <a:r>
              <a:rPr lang="en-US" dirty="0"/>
              <a:t> is the </a:t>
            </a:r>
            <a:r>
              <a:rPr lang="en-US" b="1" dirty="0"/>
              <a:t>NFHS Digital Publications Platform </a:t>
            </a:r>
            <a:r>
              <a:rPr lang="en-US" dirty="0"/>
              <a:t>that includes:</a:t>
            </a:r>
          </a:p>
          <a:p>
            <a:pPr lvl="1"/>
            <a:r>
              <a:rPr lang="en-US" dirty="0"/>
              <a:t>Rules Publications</a:t>
            </a:r>
          </a:p>
          <a:p>
            <a:pPr lvl="1"/>
            <a:r>
              <a:rPr lang="en-US" dirty="0"/>
              <a:t>High School Today Magazine</a:t>
            </a:r>
          </a:p>
          <a:p>
            <a:pPr lvl="1"/>
            <a:r>
              <a:rPr lang="en-US" dirty="0"/>
              <a:t>Policy Debate Quarterlies</a:t>
            </a:r>
          </a:p>
          <a:p>
            <a:pPr lvl="1"/>
            <a:r>
              <a:rPr lang="en-US" dirty="0"/>
              <a:t>Other NFHS Digital Publications</a:t>
            </a:r>
          </a:p>
          <a:p>
            <a:r>
              <a:rPr lang="en-US" dirty="0"/>
              <a:t>Website organized for associations and individuals to assign books and manage purchases</a:t>
            </a:r>
          </a:p>
          <a:p>
            <a:r>
              <a:rPr lang="en-US" dirty="0"/>
              <a:t>Visit </a:t>
            </a:r>
            <a:r>
              <a:rPr lang="en-US" i="1" dirty="0">
                <a:solidFill>
                  <a:srgbClr val="D50032"/>
                </a:solidFill>
              </a:rPr>
              <a:t>https://allaccess.nfhs.org</a:t>
            </a:r>
          </a:p>
        </p:txBody>
      </p:sp>
      <p:sp>
        <p:nvSpPr>
          <p:cNvPr id="4" name="Footer Placeholder 3">
            <a:extLst>
              <a:ext uri="{FF2B5EF4-FFF2-40B4-BE49-F238E27FC236}">
                <a16:creationId xmlns:a16="http://schemas.microsoft.com/office/drawing/2014/main" id="{107FD23E-C85E-4593-EBBF-A04A353A3D29}"/>
              </a:ext>
            </a:extLst>
          </p:cNvPr>
          <p:cNvSpPr>
            <a:spLocks noGrp="1"/>
          </p:cNvSpPr>
          <p:nvPr>
            <p:ph type="ftr" sz="quarter" idx="11"/>
          </p:nvPr>
        </p:nvSpPr>
        <p:spPr/>
        <p:txBody>
          <a:bodyPr/>
          <a:lstStyle/>
          <a:p>
            <a:pPr>
              <a:defRPr/>
            </a:pPr>
            <a:r>
              <a:rPr lang="en-US"/>
              <a:t>www.nfhs.org</a:t>
            </a:r>
          </a:p>
        </p:txBody>
      </p:sp>
      <p:pic>
        <p:nvPicPr>
          <p:cNvPr id="7" name="Content Placeholder 13">
            <a:extLst>
              <a:ext uri="{FF2B5EF4-FFF2-40B4-BE49-F238E27FC236}">
                <a16:creationId xmlns:a16="http://schemas.microsoft.com/office/drawing/2014/main" id="{22010DA4-D6A7-729A-E8A9-D5A1CB0F6B40}"/>
              </a:ext>
            </a:extLst>
          </p:cNvPr>
          <p:cNvPicPr>
            <a:picLocks noChangeAspect="1"/>
          </p:cNvPicPr>
          <p:nvPr/>
        </p:nvPicPr>
        <p:blipFill rotWithShape="1">
          <a:blip r:embed="rId3"/>
          <a:srcRect l="18390" t="7294" r="58136" b="27555"/>
          <a:stretch/>
        </p:blipFill>
        <p:spPr>
          <a:xfrm>
            <a:off x="1304925" y="2122365"/>
            <a:ext cx="4456113" cy="3352761"/>
          </a:xfrm>
          <a:prstGeom prst="rect">
            <a:avLst/>
          </a:prstGeom>
          <a:ln>
            <a:solidFill>
              <a:schemeClr val="tx1">
                <a:lumMod val="50000"/>
              </a:schemeClr>
            </a:solidFill>
          </a:ln>
        </p:spPr>
      </p:pic>
    </p:spTree>
    <p:extLst>
      <p:ext uri="{BB962C8B-B14F-4D97-AF65-F5344CB8AC3E}">
        <p14:creationId xmlns:p14="http://schemas.microsoft.com/office/powerpoint/2010/main" val="417636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23C9-01B6-4D99-937C-0DDCF696AF06}"/>
              </a:ext>
            </a:extLst>
          </p:cNvPr>
          <p:cNvSpPr>
            <a:spLocks noGrp="1"/>
          </p:cNvSpPr>
          <p:nvPr>
            <p:ph type="title"/>
          </p:nvPr>
        </p:nvSpPr>
        <p:spPr/>
        <p:txBody>
          <a:bodyPr/>
          <a:lstStyle/>
          <a:p>
            <a:r>
              <a:rPr lang="en-US" dirty="0"/>
              <a:t>NFHS </a:t>
            </a:r>
            <a:r>
              <a:rPr lang="en-US" cap="none" dirty="0" err="1"/>
              <a:t>AllAccess</a:t>
            </a:r>
            <a:r>
              <a:rPr lang="en-US" dirty="0"/>
              <a:t> – Mobile App</a:t>
            </a:r>
          </a:p>
        </p:txBody>
      </p:sp>
      <p:sp>
        <p:nvSpPr>
          <p:cNvPr id="25603" name="Content Placeholder 2">
            <a:extLst>
              <a:ext uri="{FF2B5EF4-FFF2-40B4-BE49-F238E27FC236}">
                <a16:creationId xmlns:a16="http://schemas.microsoft.com/office/drawing/2014/main" id="{383A1F6F-FA90-4DD8-B861-FF317CAAAE01}"/>
              </a:ext>
            </a:extLst>
          </p:cNvPr>
          <p:cNvSpPr>
            <a:spLocks noGrp="1" noChangeArrowheads="1"/>
          </p:cNvSpPr>
          <p:nvPr>
            <p:ph idx="1"/>
          </p:nvPr>
        </p:nvSpPr>
        <p:spPr>
          <a:xfrm>
            <a:off x="5953125" y="1989138"/>
            <a:ext cx="6162675" cy="4535487"/>
          </a:xfrm>
        </p:spPr>
        <p:txBody>
          <a:bodyPr/>
          <a:lstStyle/>
          <a:p>
            <a:pPr marL="0" indent="0">
              <a:buNone/>
            </a:pPr>
            <a:r>
              <a:rPr lang="en-US" b="1" dirty="0"/>
              <a:t>Access Via Website or Mobile App:</a:t>
            </a:r>
          </a:p>
          <a:p>
            <a:r>
              <a:rPr lang="en-US" sz="2400" dirty="0"/>
              <a:t>View available publications for sale</a:t>
            </a:r>
          </a:p>
          <a:p>
            <a:r>
              <a:rPr lang="en-US" sz="2400" dirty="0"/>
              <a:t>View publications assigned to you</a:t>
            </a:r>
          </a:p>
          <a:p>
            <a:r>
              <a:rPr lang="en-US" sz="2400" dirty="0"/>
              <a:t>Download books for offline viewing</a:t>
            </a:r>
          </a:p>
          <a:p>
            <a:r>
              <a:rPr lang="en-US" sz="2400" dirty="0"/>
              <a:t>Read publications as an e-book</a:t>
            </a:r>
            <a:endParaRPr lang="en-US" sz="1700" dirty="0"/>
          </a:p>
          <a:p>
            <a:r>
              <a:rPr lang="en-US" sz="2400" dirty="0"/>
              <a:t>Available on App Store and Google Play</a:t>
            </a:r>
          </a:p>
        </p:txBody>
      </p:sp>
      <p:sp>
        <p:nvSpPr>
          <p:cNvPr id="4" name="Footer Placeholder 3">
            <a:extLst>
              <a:ext uri="{FF2B5EF4-FFF2-40B4-BE49-F238E27FC236}">
                <a16:creationId xmlns:a16="http://schemas.microsoft.com/office/drawing/2014/main" id="{7D469684-E5CD-40C9-A606-180D060025BF}"/>
              </a:ext>
            </a:extLst>
          </p:cNvPr>
          <p:cNvSpPr>
            <a:spLocks noGrp="1"/>
          </p:cNvSpPr>
          <p:nvPr>
            <p:ph type="ftr" sz="quarter" idx="11"/>
          </p:nvPr>
        </p:nvSpPr>
        <p:spPr/>
        <p:txBody>
          <a:bodyPr/>
          <a:lstStyle/>
          <a:p>
            <a:r>
              <a:rPr lang="en-US"/>
              <a:t>www.nfhs.org</a:t>
            </a:r>
          </a:p>
        </p:txBody>
      </p:sp>
      <p:pic>
        <p:nvPicPr>
          <p:cNvPr id="8" name="Content Placeholder 5" descr="A screenshot of a video game&#10;&#10;Description automatically generated with medium confidence">
            <a:extLst>
              <a:ext uri="{FF2B5EF4-FFF2-40B4-BE49-F238E27FC236}">
                <a16:creationId xmlns:a16="http://schemas.microsoft.com/office/drawing/2014/main" id="{768BD39D-F75D-A289-257E-811F82210B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16302" y="2000568"/>
            <a:ext cx="1675411" cy="36260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Content Placeholder 7" descr="A picture containing text, screenshot, sports uniform, sports equipment&#10;&#10;Description automatically generated">
            <a:extLst>
              <a:ext uri="{FF2B5EF4-FFF2-40B4-BE49-F238E27FC236}">
                <a16:creationId xmlns:a16="http://schemas.microsoft.com/office/drawing/2014/main" id="{9BC557B5-2FA1-D396-FEF9-B7E3A08923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894" y="2000568"/>
            <a:ext cx="1675411" cy="3626009"/>
          </a:xfrm>
          <a:prstGeom prst="rect">
            <a:avLst/>
          </a:prstGeom>
          <a:ln>
            <a:solidFill>
              <a:schemeClr val="tx1"/>
            </a:solidFill>
          </a:ln>
        </p:spPr>
      </p:pic>
      <p:pic>
        <p:nvPicPr>
          <p:cNvPr id="11" name="Picture 10" descr="A picture containing text, font, screenshot, symbol&#10;&#10;Description automatically generated">
            <a:extLst>
              <a:ext uri="{FF2B5EF4-FFF2-40B4-BE49-F238E27FC236}">
                <a16:creationId xmlns:a16="http://schemas.microsoft.com/office/drawing/2014/main" id="{71B89758-FA3B-AADC-9FFD-594EE38FBE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0055" y="5825460"/>
            <a:ext cx="827250" cy="564227"/>
          </a:xfrm>
          <a:prstGeom prst="rect">
            <a:avLst/>
          </a:prstGeom>
        </p:spPr>
      </p:pic>
    </p:spTree>
    <p:extLst>
      <p:ext uri="{BB962C8B-B14F-4D97-AF65-F5344CB8AC3E}">
        <p14:creationId xmlns:p14="http://schemas.microsoft.com/office/powerpoint/2010/main" val="3815932880"/>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 PPT 24_25 Rough Draft" id="{759858B6-48C3-4887-A2C0-D8E1FEAC7C13}" vid="{DD9159A6-26BB-46E4-A56B-063B36B315D0}"/>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 PPT 24_25 Rough Draft</Template>
  <TotalTime>497</TotalTime>
  <Words>3995</Words>
  <Application>Microsoft Office PowerPoint</Application>
  <PresentationFormat>Widescreen</PresentationFormat>
  <Paragraphs>383</Paragraphs>
  <Slides>36</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Calibri</vt:lpstr>
      <vt:lpstr>Calibri Light</vt:lpstr>
      <vt:lpstr>Courier New</vt:lpstr>
      <vt:lpstr>Symbol</vt:lpstr>
      <vt:lpstr>Times New Roman</vt:lpstr>
      <vt:lpstr>Trebuchet MS</vt:lpstr>
      <vt:lpstr>Wingdings</vt:lpstr>
      <vt:lpstr>Office Theme</vt:lpstr>
      <vt:lpstr>2_Office Theme</vt:lpstr>
      <vt:lpstr>2024-25 NFHS VOLLEYBALL rules PowerPoint </vt:lpstr>
      <vt:lpstr>PowerPoint Presentation</vt:lpstr>
      <vt:lpstr>About The NFHS</vt:lpstr>
      <vt:lpstr>National Federation of  State High School Associations</vt:lpstr>
      <vt:lpstr>NFHS Rules Review Committee</vt:lpstr>
      <vt:lpstr>NFHS Volleyball RULES COMMITTEE</vt:lpstr>
      <vt:lpstr>NFHS Publications</vt:lpstr>
      <vt:lpstr>NFHS AllAccess – Website</vt:lpstr>
      <vt:lpstr>NFHS AllAccess – Mobile App</vt:lpstr>
      <vt:lpstr>2024-25 NFHS volleyball</vt:lpstr>
      <vt:lpstr>Legal uniform 4-2-3 NOTE (NEW), 7-1-1 NOTE</vt:lpstr>
      <vt:lpstr>First referee responsibilities 5-4-3c(1)</vt:lpstr>
      <vt:lpstr>Line judge responsibilities 5-9-2b note (NEW), State Association adoption chart</vt:lpstr>
      <vt:lpstr>injury 11-4-1b</vt:lpstr>
      <vt:lpstr>2024-25 NFHS Volleyball</vt:lpstr>
      <vt:lpstr>Suggested prematch protocols</vt:lpstr>
      <vt:lpstr> Player actions 9-5-1a(2), 9-5-1a(4), 9-5-1b(4), 9-5-6b </vt:lpstr>
      <vt:lpstr>Instructions for Libero Tracker</vt:lpstr>
      <vt:lpstr>Editorial Changes</vt:lpstr>
      <vt:lpstr>2024-25 NFHS Volleyball</vt:lpstr>
      <vt:lpstr>Officials Manual – Introductions and national anthem protocol</vt:lpstr>
      <vt:lpstr>2024-25 NFHS volleyball</vt:lpstr>
      <vt:lpstr>Ball Handling</vt:lpstr>
      <vt:lpstr>Ball handling</vt:lpstr>
      <vt:lpstr>Ball Handling</vt:lpstr>
      <vt:lpstr>Ball handling</vt:lpstr>
      <vt:lpstr>Scoring best practices</vt:lpstr>
      <vt:lpstr>Host management best practices</vt:lpstr>
      <vt:lpstr>NFHS Authentication Mark Update</vt:lpstr>
      <vt:lpstr>NFHS Authenticating Mark update</vt:lpstr>
      <vt:lpstr>NFHS Authenticating Mark update</vt:lpstr>
      <vt:lpstr>Volleyball</vt:lpstr>
      <vt:lpstr>NFHS OFFICIALS Education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NFHS Soccer 2024-25 (Rough DRAFT)</dc:title>
  <dc:creator>Brent Killackey</dc:creator>
  <cp:lastModifiedBy>Jeremy Hernandez</cp:lastModifiedBy>
  <cp:revision>27</cp:revision>
  <dcterms:created xsi:type="dcterms:W3CDTF">2024-02-22T20:47:52Z</dcterms:created>
  <dcterms:modified xsi:type="dcterms:W3CDTF">2024-04-24T12:15:02Z</dcterms:modified>
</cp:coreProperties>
</file>